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80" r:id="rId3"/>
    <p:sldId id="292" r:id="rId4"/>
    <p:sldId id="315" r:id="rId5"/>
    <p:sldId id="316" r:id="rId6"/>
    <p:sldId id="317" r:id="rId7"/>
    <p:sldId id="318" r:id="rId8"/>
    <p:sldId id="319" r:id="rId9"/>
    <p:sldId id="320" r:id="rId10"/>
    <p:sldId id="321" r:id="rId11"/>
    <p:sldId id="322" r:id="rId12"/>
    <p:sldId id="323" r:id="rId13"/>
    <p:sldId id="326" r:id="rId14"/>
    <p:sldId id="327" r:id="rId15"/>
    <p:sldId id="328" r:id="rId16"/>
    <p:sldId id="329" r:id="rId17"/>
    <p:sldId id="330" r:id="rId18"/>
    <p:sldId id="331" r:id="rId19"/>
    <p:sldId id="332" r:id="rId20"/>
    <p:sldId id="333" r:id="rId21"/>
    <p:sldId id="287"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t Van" initials="DV" lastIdx="3" clrIdx="0">
    <p:extLst>
      <p:ext uri="{19B8F6BF-5375-455C-9EA6-DF929625EA0E}">
        <p15:presenceInfo xmlns:p15="http://schemas.microsoft.com/office/powerpoint/2012/main" userId="598a03b2ed0f3b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44546A"/>
    <a:srgbClr val="3379A7"/>
    <a:srgbClr val="9BD3E5"/>
    <a:srgbClr val="7878E5"/>
    <a:srgbClr val="3E8EB2"/>
    <a:srgbClr val="FFFFFF"/>
    <a:srgbClr val="75A6C5"/>
    <a:srgbClr val="73A5C4"/>
    <a:srgbClr val="EEF0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058263-0231-1B07-323F-EB339FFB11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5BBFD0-A8BF-FF2E-0DCC-2F2269F6E0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7AA943-7B81-49BE-ADD0-43B09C29CD09}" type="datetimeFigureOut">
              <a:rPr lang="en-US" smtClean="0"/>
              <a:t>10/24/2025</a:t>
            </a:fld>
            <a:endParaRPr lang="en-US"/>
          </a:p>
        </p:txBody>
      </p:sp>
      <p:sp>
        <p:nvSpPr>
          <p:cNvPr id="4" name="Footer Placeholder 3">
            <a:extLst>
              <a:ext uri="{FF2B5EF4-FFF2-40B4-BE49-F238E27FC236}">
                <a16:creationId xmlns:a16="http://schemas.microsoft.com/office/drawing/2014/main" id="{9294D823-F876-BD8C-AEA5-CB5C3DF232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A9A3A24-45B6-F18B-1CB9-99C333ABC9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E48CA1-050E-46C1-A145-AC34A2367CFF}" type="slidenum">
              <a:rPr lang="en-US" smtClean="0"/>
              <a:t>‹#›</a:t>
            </a:fld>
            <a:endParaRPr lang="en-US"/>
          </a:p>
        </p:txBody>
      </p:sp>
    </p:spTree>
    <p:extLst>
      <p:ext uri="{BB962C8B-B14F-4D97-AF65-F5344CB8AC3E}">
        <p14:creationId xmlns:p14="http://schemas.microsoft.com/office/powerpoint/2010/main" val="32555554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F6EFC-1027-4A1B-AC32-B4DF0C6255E4}" type="datetimeFigureOut">
              <a:rPr lang="en-US" smtClean="0"/>
              <a:t>10/24/2025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202CC-2BED-4409-991C-D57FDD5E55B9}" type="slidenum">
              <a:rPr lang="en-US" smtClean="0"/>
              <a:t>‹#›</a:t>
            </a:fld>
            <a:endParaRPr lang="en-US"/>
          </a:p>
        </p:txBody>
      </p:sp>
    </p:spTree>
    <p:extLst>
      <p:ext uri="{BB962C8B-B14F-4D97-AF65-F5344CB8AC3E}">
        <p14:creationId xmlns:p14="http://schemas.microsoft.com/office/powerpoint/2010/main" val="29528228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202CC-2BED-4409-991C-D57FDD5E55B9}" type="slidenum">
              <a:rPr lang="en-US" smtClean="0"/>
              <a:t>2</a:t>
            </a:fld>
            <a:endParaRPr lang="en-US"/>
          </a:p>
        </p:txBody>
      </p:sp>
    </p:spTree>
    <p:extLst>
      <p:ext uri="{BB962C8B-B14F-4D97-AF65-F5344CB8AC3E}">
        <p14:creationId xmlns:p14="http://schemas.microsoft.com/office/powerpoint/2010/main" val="2366359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0A09E-46D1-8D13-401C-166F63400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BB237-78AB-7878-5DB2-FFABBAE5A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EEA3BD-2719-0BA3-5BE0-5AD0A6F7D9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78EC2E-BC20-41E9-EE6E-D3342C3ACF1D}"/>
              </a:ext>
            </a:extLst>
          </p:cNvPr>
          <p:cNvSpPr>
            <a:spLocks noGrp="1"/>
          </p:cNvSpPr>
          <p:nvPr>
            <p:ph type="sldNum" sz="quarter" idx="5"/>
          </p:nvPr>
        </p:nvSpPr>
        <p:spPr/>
        <p:txBody>
          <a:bodyPr/>
          <a:lstStyle/>
          <a:p>
            <a:fld id="{504202CC-2BED-4409-991C-D57FDD5E55B9}" type="slidenum">
              <a:rPr lang="en-US" smtClean="0"/>
              <a:t>14</a:t>
            </a:fld>
            <a:endParaRPr lang="en-US"/>
          </a:p>
        </p:txBody>
      </p:sp>
    </p:spTree>
    <p:extLst>
      <p:ext uri="{BB962C8B-B14F-4D97-AF65-F5344CB8AC3E}">
        <p14:creationId xmlns:p14="http://schemas.microsoft.com/office/powerpoint/2010/main" val="985921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771BF-A113-5F2B-468E-E7A6EE648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E74A3-16DC-D1C8-40A6-CC97D5A3D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215C7B-A6BF-47D7-E68F-4086E94DCC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CA22EB-12CE-387E-1D8F-798B87DC0170}"/>
              </a:ext>
            </a:extLst>
          </p:cNvPr>
          <p:cNvSpPr>
            <a:spLocks noGrp="1"/>
          </p:cNvSpPr>
          <p:nvPr>
            <p:ph type="sldNum" sz="quarter" idx="5"/>
          </p:nvPr>
        </p:nvSpPr>
        <p:spPr/>
        <p:txBody>
          <a:bodyPr/>
          <a:lstStyle/>
          <a:p>
            <a:fld id="{504202CC-2BED-4409-991C-D57FDD5E55B9}" type="slidenum">
              <a:rPr lang="en-US" smtClean="0"/>
              <a:t>15</a:t>
            </a:fld>
            <a:endParaRPr lang="en-US"/>
          </a:p>
        </p:txBody>
      </p:sp>
    </p:spTree>
    <p:extLst>
      <p:ext uri="{BB962C8B-B14F-4D97-AF65-F5344CB8AC3E}">
        <p14:creationId xmlns:p14="http://schemas.microsoft.com/office/powerpoint/2010/main" val="1587309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202CC-2BED-4409-991C-D57FDD5E55B9}" type="slidenum">
              <a:rPr lang="en-US" smtClean="0"/>
              <a:t>22</a:t>
            </a:fld>
            <a:endParaRPr lang="en-US"/>
          </a:p>
        </p:txBody>
      </p:sp>
    </p:spTree>
    <p:extLst>
      <p:ext uri="{BB962C8B-B14F-4D97-AF65-F5344CB8AC3E}">
        <p14:creationId xmlns:p14="http://schemas.microsoft.com/office/powerpoint/2010/main" val="2240729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202CC-2BED-4409-991C-D57FDD5E55B9}" type="slidenum">
              <a:rPr lang="en-US" smtClean="0"/>
              <a:t>5</a:t>
            </a:fld>
            <a:endParaRPr lang="en-US"/>
          </a:p>
        </p:txBody>
      </p:sp>
    </p:spTree>
    <p:extLst>
      <p:ext uri="{BB962C8B-B14F-4D97-AF65-F5344CB8AC3E}">
        <p14:creationId xmlns:p14="http://schemas.microsoft.com/office/powerpoint/2010/main" val="1216756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202CC-2BED-4409-991C-D57FDD5E55B9}" type="slidenum">
              <a:rPr lang="en-US" smtClean="0"/>
              <a:t>7</a:t>
            </a:fld>
            <a:endParaRPr lang="en-US"/>
          </a:p>
        </p:txBody>
      </p:sp>
    </p:spTree>
    <p:extLst>
      <p:ext uri="{BB962C8B-B14F-4D97-AF65-F5344CB8AC3E}">
        <p14:creationId xmlns:p14="http://schemas.microsoft.com/office/powerpoint/2010/main" val="2020148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DC87A-81E7-7755-9511-24571EEA3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DED19-54A9-F426-283B-767807A56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E4AFD-12CF-1D38-088B-6FAA8F139F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19A0A4-2D9B-E71F-D9CE-8DE174265251}"/>
              </a:ext>
            </a:extLst>
          </p:cNvPr>
          <p:cNvSpPr>
            <a:spLocks noGrp="1"/>
          </p:cNvSpPr>
          <p:nvPr>
            <p:ph type="sldNum" sz="quarter" idx="5"/>
          </p:nvPr>
        </p:nvSpPr>
        <p:spPr/>
        <p:txBody>
          <a:bodyPr/>
          <a:lstStyle/>
          <a:p>
            <a:fld id="{504202CC-2BED-4409-991C-D57FDD5E55B9}" type="slidenum">
              <a:rPr lang="en-US" smtClean="0"/>
              <a:t>8</a:t>
            </a:fld>
            <a:endParaRPr lang="en-US"/>
          </a:p>
        </p:txBody>
      </p:sp>
    </p:spTree>
    <p:extLst>
      <p:ext uri="{BB962C8B-B14F-4D97-AF65-F5344CB8AC3E}">
        <p14:creationId xmlns:p14="http://schemas.microsoft.com/office/powerpoint/2010/main" val="3018438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7D87F-74F8-A84E-8E52-18757E7A5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5FB3F-9E87-D433-A73C-4C1EA3814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7779A-4069-F1EF-85EA-60CC6342DB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011D91-06A4-3A04-2193-AF4781472594}"/>
              </a:ext>
            </a:extLst>
          </p:cNvPr>
          <p:cNvSpPr>
            <a:spLocks noGrp="1"/>
          </p:cNvSpPr>
          <p:nvPr>
            <p:ph type="sldNum" sz="quarter" idx="5"/>
          </p:nvPr>
        </p:nvSpPr>
        <p:spPr/>
        <p:txBody>
          <a:bodyPr/>
          <a:lstStyle/>
          <a:p>
            <a:fld id="{504202CC-2BED-4409-991C-D57FDD5E55B9}" type="slidenum">
              <a:rPr lang="en-US" smtClean="0"/>
              <a:t>9</a:t>
            </a:fld>
            <a:endParaRPr lang="en-US"/>
          </a:p>
        </p:txBody>
      </p:sp>
    </p:spTree>
    <p:extLst>
      <p:ext uri="{BB962C8B-B14F-4D97-AF65-F5344CB8AC3E}">
        <p14:creationId xmlns:p14="http://schemas.microsoft.com/office/powerpoint/2010/main" val="240809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0A436-3574-AE8F-9F07-8C9D30CC4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F424CE-C180-8CD2-E8EE-737E27D2BF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8804C-A4B1-6903-79BA-340F1C91ED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EDE9DB-942A-FF71-6A7E-DBA79FA384C9}"/>
              </a:ext>
            </a:extLst>
          </p:cNvPr>
          <p:cNvSpPr>
            <a:spLocks noGrp="1"/>
          </p:cNvSpPr>
          <p:nvPr>
            <p:ph type="sldNum" sz="quarter" idx="5"/>
          </p:nvPr>
        </p:nvSpPr>
        <p:spPr/>
        <p:txBody>
          <a:bodyPr/>
          <a:lstStyle/>
          <a:p>
            <a:fld id="{504202CC-2BED-4409-991C-D57FDD5E55B9}" type="slidenum">
              <a:rPr lang="en-US" smtClean="0"/>
              <a:t>10</a:t>
            </a:fld>
            <a:endParaRPr lang="en-US"/>
          </a:p>
        </p:txBody>
      </p:sp>
    </p:spTree>
    <p:extLst>
      <p:ext uri="{BB962C8B-B14F-4D97-AF65-F5344CB8AC3E}">
        <p14:creationId xmlns:p14="http://schemas.microsoft.com/office/powerpoint/2010/main" val="3982259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78F33-4209-9401-9044-22649D211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E6547-2835-6A71-955C-51180014E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BFC7F-E181-A0D7-3064-254EB4A21C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300170-B43B-16FE-698D-110D1BE66892}"/>
              </a:ext>
            </a:extLst>
          </p:cNvPr>
          <p:cNvSpPr>
            <a:spLocks noGrp="1"/>
          </p:cNvSpPr>
          <p:nvPr>
            <p:ph type="sldNum" sz="quarter" idx="5"/>
          </p:nvPr>
        </p:nvSpPr>
        <p:spPr/>
        <p:txBody>
          <a:bodyPr/>
          <a:lstStyle/>
          <a:p>
            <a:fld id="{504202CC-2BED-4409-991C-D57FDD5E55B9}" type="slidenum">
              <a:rPr lang="en-US" smtClean="0"/>
              <a:t>11</a:t>
            </a:fld>
            <a:endParaRPr lang="en-US"/>
          </a:p>
        </p:txBody>
      </p:sp>
    </p:spTree>
    <p:extLst>
      <p:ext uri="{BB962C8B-B14F-4D97-AF65-F5344CB8AC3E}">
        <p14:creationId xmlns:p14="http://schemas.microsoft.com/office/powerpoint/2010/main" val="856226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40ADD-C39F-4FD8-1658-1678F61C6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6E90F-F2E6-F46F-C5DD-E2831E4C8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4829B-4498-5631-D5DD-9F2265B038D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110B5E-FB42-2A9B-EA2A-5E691FDE3790}"/>
              </a:ext>
            </a:extLst>
          </p:cNvPr>
          <p:cNvSpPr>
            <a:spLocks noGrp="1"/>
          </p:cNvSpPr>
          <p:nvPr>
            <p:ph type="sldNum" sz="quarter" idx="5"/>
          </p:nvPr>
        </p:nvSpPr>
        <p:spPr/>
        <p:txBody>
          <a:bodyPr/>
          <a:lstStyle/>
          <a:p>
            <a:fld id="{504202CC-2BED-4409-991C-D57FDD5E55B9}" type="slidenum">
              <a:rPr lang="en-US" smtClean="0"/>
              <a:t>12</a:t>
            </a:fld>
            <a:endParaRPr lang="en-US"/>
          </a:p>
        </p:txBody>
      </p:sp>
    </p:spTree>
    <p:extLst>
      <p:ext uri="{BB962C8B-B14F-4D97-AF65-F5344CB8AC3E}">
        <p14:creationId xmlns:p14="http://schemas.microsoft.com/office/powerpoint/2010/main" val="105343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6BAED-895C-D70F-003C-F6E52B1ABC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2DEBA-3A37-1B57-032D-6327023E4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D9864-D909-B698-608F-FC697B978D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81C40A-21FE-E49B-F034-84D78E82520D}"/>
              </a:ext>
            </a:extLst>
          </p:cNvPr>
          <p:cNvSpPr>
            <a:spLocks noGrp="1"/>
          </p:cNvSpPr>
          <p:nvPr>
            <p:ph type="sldNum" sz="quarter" idx="5"/>
          </p:nvPr>
        </p:nvSpPr>
        <p:spPr/>
        <p:txBody>
          <a:bodyPr/>
          <a:lstStyle/>
          <a:p>
            <a:fld id="{504202CC-2BED-4409-991C-D57FDD5E55B9}" type="slidenum">
              <a:rPr lang="en-US" smtClean="0"/>
              <a:t>13</a:t>
            </a:fld>
            <a:endParaRPr lang="en-US"/>
          </a:p>
        </p:txBody>
      </p:sp>
    </p:spTree>
    <p:extLst>
      <p:ext uri="{BB962C8B-B14F-4D97-AF65-F5344CB8AC3E}">
        <p14:creationId xmlns:p14="http://schemas.microsoft.com/office/powerpoint/2010/main" val="258922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0C40E-98E8-F29C-AA9A-0AA4AB2A217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B82EA1-E4DD-A21A-031A-F073556431D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EE8F4D-B9D9-1087-A3D1-82703D822505}"/>
              </a:ext>
            </a:extLst>
          </p:cNvPr>
          <p:cNvSpPr>
            <a:spLocks noGrp="1"/>
          </p:cNvSpPr>
          <p:nvPr>
            <p:ph type="dt" sz="half" idx="10"/>
          </p:nvPr>
        </p:nvSpPr>
        <p:spPr>
          <a:xfrm>
            <a:off x="838200" y="6356350"/>
            <a:ext cx="2743200" cy="365125"/>
          </a:xfrm>
          <a:prstGeom prst="rect">
            <a:avLst/>
          </a:prstGeom>
        </p:spPr>
        <p:txBody>
          <a:bodyPr/>
          <a:lstStyle/>
          <a:p>
            <a:fld id="{03C9B7A2-02CB-41DF-B96F-743136D23AEB}" type="datetime1">
              <a:rPr lang="en-US" smtClean="0"/>
              <a:t>10/24/2025</a:t>
            </a:fld>
            <a:endParaRPr lang="en-US"/>
          </a:p>
        </p:txBody>
      </p:sp>
      <p:sp>
        <p:nvSpPr>
          <p:cNvPr id="5" name="Footer Placeholder 4">
            <a:extLst>
              <a:ext uri="{FF2B5EF4-FFF2-40B4-BE49-F238E27FC236}">
                <a16:creationId xmlns:a16="http://schemas.microsoft.com/office/drawing/2014/main" id="{441B1204-5D27-9394-4716-FE49370AEA3C}"/>
              </a:ext>
            </a:extLst>
          </p:cNvPr>
          <p:cNvSpPr>
            <a:spLocks noGrp="1"/>
          </p:cNvSpPr>
          <p:nvPr>
            <p:ph type="ftr" sz="quarter" idx="11"/>
          </p:nvPr>
        </p:nvSpPr>
        <p:spPr>
          <a:xfrm>
            <a:off x="3643313" y="6480408"/>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B3CC3C4-E3F2-35F6-73D1-67C6B809ADA5}"/>
              </a:ext>
            </a:extLst>
          </p:cNvPr>
          <p:cNvSpPr>
            <a:spLocks noGrp="1"/>
          </p:cNvSpPr>
          <p:nvPr>
            <p:ph type="sldNum" sz="quarter" idx="12"/>
          </p:nvPr>
        </p:nvSpPr>
        <p:spPr/>
        <p:txBody>
          <a:bodyPr/>
          <a:lstStyle/>
          <a:p>
            <a:fld id="{E52E8D38-D2CF-46A3-ACCC-B8402A0F5B8A}" type="slidenum">
              <a:rPr lang="en-US" smtClean="0"/>
              <a:t>‹#›</a:t>
            </a:fld>
            <a:endParaRPr lang="en-US"/>
          </a:p>
        </p:txBody>
      </p:sp>
    </p:spTree>
    <p:extLst>
      <p:ext uri="{BB962C8B-B14F-4D97-AF65-F5344CB8AC3E}">
        <p14:creationId xmlns:p14="http://schemas.microsoft.com/office/powerpoint/2010/main" val="690808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7F51-6D2F-ED80-11AE-C2A53CE1EC47}"/>
              </a:ext>
            </a:extLst>
          </p:cNvPr>
          <p:cNvSpPr>
            <a:spLocks noGrp="1"/>
          </p:cNvSpPr>
          <p:nvPr>
            <p:ph type="title"/>
          </p:nvPr>
        </p:nvSpPr>
        <p:spPr>
          <a:xfrm>
            <a:off x="838200" y="365125"/>
            <a:ext cx="3121241" cy="389477"/>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70AD81-8B59-CCDF-C52C-45285FE175B4}"/>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C4761-53AE-E8B2-F3B0-80EA3C5A83AC}"/>
              </a:ext>
            </a:extLst>
          </p:cNvPr>
          <p:cNvSpPr>
            <a:spLocks noGrp="1"/>
          </p:cNvSpPr>
          <p:nvPr>
            <p:ph type="dt" sz="half" idx="10"/>
          </p:nvPr>
        </p:nvSpPr>
        <p:spPr>
          <a:xfrm>
            <a:off x="838200" y="6356350"/>
            <a:ext cx="2743200" cy="365125"/>
          </a:xfrm>
          <a:prstGeom prst="rect">
            <a:avLst/>
          </a:prstGeom>
        </p:spPr>
        <p:txBody>
          <a:bodyPr/>
          <a:lstStyle/>
          <a:p>
            <a:fld id="{C4230AD1-98EC-4153-8300-810CB760F5B5}" type="datetime1">
              <a:rPr lang="en-US" smtClean="0"/>
              <a:t>10/24/2025</a:t>
            </a:fld>
            <a:endParaRPr lang="en-US"/>
          </a:p>
        </p:txBody>
      </p:sp>
      <p:sp>
        <p:nvSpPr>
          <p:cNvPr id="5" name="Footer Placeholder 4">
            <a:extLst>
              <a:ext uri="{FF2B5EF4-FFF2-40B4-BE49-F238E27FC236}">
                <a16:creationId xmlns:a16="http://schemas.microsoft.com/office/drawing/2014/main" id="{90D4E685-8CD2-5DCB-E142-82AAD4D01EE6}"/>
              </a:ext>
            </a:extLst>
          </p:cNvPr>
          <p:cNvSpPr>
            <a:spLocks noGrp="1"/>
          </p:cNvSpPr>
          <p:nvPr>
            <p:ph type="ftr" sz="quarter" idx="11"/>
          </p:nvPr>
        </p:nvSpPr>
        <p:spPr>
          <a:xfrm>
            <a:off x="3643313" y="6480408"/>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C80340E-2507-5CC0-3335-B8A3E6DA4360}"/>
              </a:ext>
            </a:extLst>
          </p:cNvPr>
          <p:cNvSpPr>
            <a:spLocks noGrp="1"/>
          </p:cNvSpPr>
          <p:nvPr>
            <p:ph type="sldNum" sz="quarter" idx="12"/>
          </p:nvPr>
        </p:nvSpPr>
        <p:spPr/>
        <p:txBody>
          <a:bodyPr/>
          <a:lstStyle/>
          <a:p>
            <a:fld id="{E52E8D38-D2CF-46A3-ACCC-B8402A0F5B8A}" type="slidenum">
              <a:rPr lang="en-US" smtClean="0"/>
              <a:t>‹#›</a:t>
            </a:fld>
            <a:endParaRPr lang="en-US"/>
          </a:p>
        </p:txBody>
      </p:sp>
    </p:spTree>
    <p:extLst>
      <p:ext uri="{BB962C8B-B14F-4D97-AF65-F5344CB8AC3E}">
        <p14:creationId xmlns:p14="http://schemas.microsoft.com/office/powerpoint/2010/main" val="325613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5E148A-4A54-C261-CA10-C873F7EE51C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C7460B-DA93-A0E6-294F-6E2AAA621F0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EC434-4A9D-2ACF-2044-536AF78AA486}"/>
              </a:ext>
            </a:extLst>
          </p:cNvPr>
          <p:cNvSpPr>
            <a:spLocks noGrp="1"/>
          </p:cNvSpPr>
          <p:nvPr>
            <p:ph type="dt" sz="half" idx="10"/>
          </p:nvPr>
        </p:nvSpPr>
        <p:spPr>
          <a:xfrm>
            <a:off x="838200" y="6356350"/>
            <a:ext cx="2743200" cy="365125"/>
          </a:xfrm>
          <a:prstGeom prst="rect">
            <a:avLst/>
          </a:prstGeom>
        </p:spPr>
        <p:txBody>
          <a:bodyPr/>
          <a:lstStyle/>
          <a:p>
            <a:fld id="{0C1D86CF-A5A7-43EC-8F07-E6F716F76783}" type="datetime1">
              <a:rPr lang="en-US" smtClean="0"/>
              <a:t>10/24/2025</a:t>
            </a:fld>
            <a:endParaRPr lang="en-US"/>
          </a:p>
        </p:txBody>
      </p:sp>
      <p:sp>
        <p:nvSpPr>
          <p:cNvPr id="5" name="Footer Placeholder 4">
            <a:extLst>
              <a:ext uri="{FF2B5EF4-FFF2-40B4-BE49-F238E27FC236}">
                <a16:creationId xmlns:a16="http://schemas.microsoft.com/office/drawing/2014/main" id="{8A5210C4-C443-243B-1D86-94DAB02F2ABD}"/>
              </a:ext>
            </a:extLst>
          </p:cNvPr>
          <p:cNvSpPr>
            <a:spLocks noGrp="1"/>
          </p:cNvSpPr>
          <p:nvPr>
            <p:ph type="ftr" sz="quarter" idx="11"/>
          </p:nvPr>
        </p:nvSpPr>
        <p:spPr>
          <a:xfrm>
            <a:off x="3643313" y="6480408"/>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D9FE880-E452-F2B1-CC80-81194E25A2F5}"/>
              </a:ext>
            </a:extLst>
          </p:cNvPr>
          <p:cNvSpPr>
            <a:spLocks noGrp="1"/>
          </p:cNvSpPr>
          <p:nvPr>
            <p:ph type="sldNum" sz="quarter" idx="12"/>
          </p:nvPr>
        </p:nvSpPr>
        <p:spPr/>
        <p:txBody>
          <a:bodyPr/>
          <a:lstStyle/>
          <a:p>
            <a:fld id="{E52E8D38-D2CF-46A3-ACCC-B8402A0F5B8A}" type="slidenum">
              <a:rPr lang="en-US" smtClean="0"/>
              <a:t>‹#›</a:t>
            </a:fld>
            <a:endParaRPr lang="en-US"/>
          </a:p>
        </p:txBody>
      </p:sp>
    </p:spTree>
    <p:extLst>
      <p:ext uri="{BB962C8B-B14F-4D97-AF65-F5344CB8AC3E}">
        <p14:creationId xmlns:p14="http://schemas.microsoft.com/office/powerpoint/2010/main" val="2663649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26F50-BE95-14D1-3F4D-D330A38A36C9}"/>
              </a:ext>
            </a:extLst>
          </p:cNvPr>
          <p:cNvSpPr>
            <a:spLocks noGrp="1"/>
          </p:cNvSpPr>
          <p:nvPr>
            <p:ph type="title"/>
          </p:nvPr>
        </p:nvSpPr>
        <p:spPr>
          <a:xfrm>
            <a:off x="838200" y="365125"/>
            <a:ext cx="3121241" cy="389477"/>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BE7225-35A0-0374-FB59-9D0A6798F951}"/>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14078-F0B9-5B1B-BC2A-28B0AB858765}"/>
              </a:ext>
            </a:extLst>
          </p:cNvPr>
          <p:cNvSpPr>
            <a:spLocks noGrp="1"/>
          </p:cNvSpPr>
          <p:nvPr>
            <p:ph type="dt" sz="half" idx="10"/>
          </p:nvPr>
        </p:nvSpPr>
        <p:spPr>
          <a:xfrm>
            <a:off x="838200" y="6356350"/>
            <a:ext cx="2743200" cy="365125"/>
          </a:xfrm>
          <a:prstGeom prst="rect">
            <a:avLst/>
          </a:prstGeom>
        </p:spPr>
        <p:txBody>
          <a:bodyPr/>
          <a:lstStyle/>
          <a:p>
            <a:fld id="{2AE37062-9E9D-44D7-9E64-2E1A3A9059E6}" type="datetime1">
              <a:rPr lang="en-US" smtClean="0"/>
              <a:t>10/24/2025</a:t>
            </a:fld>
            <a:endParaRPr lang="en-US"/>
          </a:p>
        </p:txBody>
      </p:sp>
      <p:sp>
        <p:nvSpPr>
          <p:cNvPr id="5" name="Footer Placeholder 4">
            <a:extLst>
              <a:ext uri="{FF2B5EF4-FFF2-40B4-BE49-F238E27FC236}">
                <a16:creationId xmlns:a16="http://schemas.microsoft.com/office/drawing/2014/main" id="{1622690A-1196-2E55-DE55-43DD81AB54CD}"/>
              </a:ext>
            </a:extLst>
          </p:cNvPr>
          <p:cNvSpPr>
            <a:spLocks noGrp="1"/>
          </p:cNvSpPr>
          <p:nvPr>
            <p:ph type="ftr" sz="quarter" idx="11"/>
          </p:nvPr>
        </p:nvSpPr>
        <p:spPr>
          <a:xfrm>
            <a:off x="3643313" y="6480408"/>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F8C046-77FF-138A-35DD-25CA8DC5DF17}"/>
              </a:ext>
            </a:extLst>
          </p:cNvPr>
          <p:cNvSpPr>
            <a:spLocks noGrp="1"/>
          </p:cNvSpPr>
          <p:nvPr>
            <p:ph type="sldNum" sz="quarter" idx="12"/>
          </p:nvPr>
        </p:nvSpPr>
        <p:spPr/>
        <p:txBody>
          <a:bodyPr/>
          <a:lstStyle/>
          <a:p>
            <a:fld id="{E52E8D38-D2CF-46A3-ACCC-B8402A0F5B8A}" type="slidenum">
              <a:rPr lang="en-US" smtClean="0"/>
              <a:t>‹#›</a:t>
            </a:fld>
            <a:endParaRPr lang="en-US"/>
          </a:p>
        </p:txBody>
      </p:sp>
    </p:spTree>
    <p:extLst>
      <p:ext uri="{BB962C8B-B14F-4D97-AF65-F5344CB8AC3E}">
        <p14:creationId xmlns:p14="http://schemas.microsoft.com/office/powerpoint/2010/main" val="876504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3328D-FDC6-7F61-6AFB-15BC92D9EC1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CF7F3-D0E8-01D9-90A8-833A293D128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5EDB96-0AAD-99D6-3493-7D30EF94DB16}"/>
              </a:ext>
            </a:extLst>
          </p:cNvPr>
          <p:cNvSpPr>
            <a:spLocks noGrp="1"/>
          </p:cNvSpPr>
          <p:nvPr>
            <p:ph type="dt" sz="half" idx="10"/>
          </p:nvPr>
        </p:nvSpPr>
        <p:spPr>
          <a:xfrm>
            <a:off x="838200" y="6356350"/>
            <a:ext cx="2743200" cy="365125"/>
          </a:xfrm>
          <a:prstGeom prst="rect">
            <a:avLst/>
          </a:prstGeom>
        </p:spPr>
        <p:txBody>
          <a:bodyPr/>
          <a:lstStyle/>
          <a:p>
            <a:fld id="{A4715E85-BFD5-459C-B504-FC92BCADC65D}" type="datetime1">
              <a:rPr lang="en-US" smtClean="0"/>
              <a:t>10/24/2025</a:t>
            </a:fld>
            <a:endParaRPr lang="en-US"/>
          </a:p>
        </p:txBody>
      </p:sp>
      <p:sp>
        <p:nvSpPr>
          <p:cNvPr id="5" name="Footer Placeholder 4">
            <a:extLst>
              <a:ext uri="{FF2B5EF4-FFF2-40B4-BE49-F238E27FC236}">
                <a16:creationId xmlns:a16="http://schemas.microsoft.com/office/drawing/2014/main" id="{318B2B63-6423-3219-B937-5E5B870D7BC6}"/>
              </a:ext>
            </a:extLst>
          </p:cNvPr>
          <p:cNvSpPr>
            <a:spLocks noGrp="1"/>
          </p:cNvSpPr>
          <p:nvPr>
            <p:ph type="ftr" sz="quarter" idx="11"/>
          </p:nvPr>
        </p:nvSpPr>
        <p:spPr>
          <a:xfrm>
            <a:off x="3643313" y="6480408"/>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B3C64B8-86BB-FC15-CC82-50276E2F6BFD}"/>
              </a:ext>
            </a:extLst>
          </p:cNvPr>
          <p:cNvSpPr>
            <a:spLocks noGrp="1"/>
          </p:cNvSpPr>
          <p:nvPr>
            <p:ph type="sldNum" sz="quarter" idx="12"/>
          </p:nvPr>
        </p:nvSpPr>
        <p:spPr/>
        <p:txBody>
          <a:bodyPr/>
          <a:lstStyle/>
          <a:p>
            <a:fld id="{E52E8D38-D2CF-46A3-ACCC-B8402A0F5B8A}" type="slidenum">
              <a:rPr lang="en-US" smtClean="0"/>
              <a:t>‹#›</a:t>
            </a:fld>
            <a:endParaRPr lang="en-US"/>
          </a:p>
        </p:txBody>
      </p:sp>
    </p:spTree>
    <p:extLst>
      <p:ext uri="{BB962C8B-B14F-4D97-AF65-F5344CB8AC3E}">
        <p14:creationId xmlns:p14="http://schemas.microsoft.com/office/powerpoint/2010/main" val="1206339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A136-C86B-07F7-41E3-D5D36A83EF5E}"/>
              </a:ext>
            </a:extLst>
          </p:cNvPr>
          <p:cNvSpPr>
            <a:spLocks noGrp="1"/>
          </p:cNvSpPr>
          <p:nvPr>
            <p:ph type="title"/>
          </p:nvPr>
        </p:nvSpPr>
        <p:spPr>
          <a:xfrm>
            <a:off x="838200" y="365125"/>
            <a:ext cx="3121241" cy="389477"/>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18D8333-6A3D-B0F6-9412-4A21F1830BE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77295E-DB43-076D-30C2-DE58F714FFA7}"/>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5797F8-944F-8A9F-7EC8-1F68DFC93A61}"/>
              </a:ext>
            </a:extLst>
          </p:cNvPr>
          <p:cNvSpPr>
            <a:spLocks noGrp="1"/>
          </p:cNvSpPr>
          <p:nvPr>
            <p:ph type="dt" sz="half" idx="10"/>
          </p:nvPr>
        </p:nvSpPr>
        <p:spPr>
          <a:xfrm>
            <a:off x="838200" y="6356350"/>
            <a:ext cx="2743200" cy="365125"/>
          </a:xfrm>
          <a:prstGeom prst="rect">
            <a:avLst/>
          </a:prstGeom>
        </p:spPr>
        <p:txBody>
          <a:bodyPr/>
          <a:lstStyle/>
          <a:p>
            <a:fld id="{B5BBE3FC-7DB7-4CAB-992C-EB8D3A8DB859}" type="datetime1">
              <a:rPr lang="en-US" smtClean="0"/>
              <a:t>10/24/2025</a:t>
            </a:fld>
            <a:endParaRPr lang="en-US"/>
          </a:p>
        </p:txBody>
      </p:sp>
      <p:sp>
        <p:nvSpPr>
          <p:cNvPr id="6" name="Footer Placeholder 5">
            <a:extLst>
              <a:ext uri="{FF2B5EF4-FFF2-40B4-BE49-F238E27FC236}">
                <a16:creationId xmlns:a16="http://schemas.microsoft.com/office/drawing/2014/main" id="{27F1795D-564C-B1FC-6776-626EA286C53F}"/>
              </a:ext>
            </a:extLst>
          </p:cNvPr>
          <p:cNvSpPr>
            <a:spLocks noGrp="1"/>
          </p:cNvSpPr>
          <p:nvPr>
            <p:ph type="ftr" sz="quarter" idx="11"/>
          </p:nvPr>
        </p:nvSpPr>
        <p:spPr>
          <a:xfrm>
            <a:off x="3643313" y="648040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82D6BDE-5D71-FA88-EA82-5ED4D77EA518}"/>
              </a:ext>
            </a:extLst>
          </p:cNvPr>
          <p:cNvSpPr>
            <a:spLocks noGrp="1"/>
          </p:cNvSpPr>
          <p:nvPr>
            <p:ph type="sldNum" sz="quarter" idx="12"/>
          </p:nvPr>
        </p:nvSpPr>
        <p:spPr/>
        <p:txBody>
          <a:bodyPr/>
          <a:lstStyle/>
          <a:p>
            <a:fld id="{E52E8D38-D2CF-46A3-ACCC-B8402A0F5B8A}" type="slidenum">
              <a:rPr lang="en-US" smtClean="0"/>
              <a:t>‹#›</a:t>
            </a:fld>
            <a:endParaRPr lang="en-US"/>
          </a:p>
        </p:txBody>
      </p:sp>
    </p:spTree>
    <p:extLst>
      <p:ext uri="{BB962C8B-B14F-4D97-AF65-F5344CB8AC3E}">
        <p14:creationId xmlns:p14="http://schemas.microsoft.com/office/powerpoint/2010/main" val="4146494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A322-FB25-484C-69BE-02BD467CACDE}"/>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74E84FF-004E-7281-B7FE-043F8BC65FE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02ECC9-723C-36CC-C343-49F48614C0D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D327B1-4B67-D839-A903-2D3AFA4B261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FEFBF1-9443-663D-45E6-8D6495D5095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1A9961-8F3B-4291-828D-EEEC38DCBECF}"/>
              </a:ext>
            </a:extLst>
          </p:cNvPr>
          <p:cNvSpPr>
            <a:spLocks noGrp="1"/>
          </p:cNvSpPr>
          <p:nvPr>
            <p:ph type="dt" sz="half" idx="10"/>
          </p:nvPr>
        </p:nvSpPr>
        <p:spPr>
          <a:xfrm>
            <a:off x="838200" y="6356350"/>
            <a:ext cx="2743200" cy="365125"/>
          </a:xfrm>
          <a:prstGeom prst="rect">
            <a:avLst/>
          </a:prstGeom>
        </p:spPr>
        <p:txBody>
          <a:bodyPr/>
          <a:lstStyle/>
          <a:p>
            <a:fld id="{BB5F95E2-C368-484A-BE7F-521A4F274F34}" type="datetime1">
              <a:rPr lang="en-US" smtClean="0"/>
              <a:t>10/24/2025</a:t>
            </a:fld>
            <a:endParaRPr lang="en-US"/>
          </a:p>
        </p:txBody>
      </p:sp>
      <p:sp>
        <p:nvSpPr>
          <p:cNvPr id="8" name="Footer Placeholder 7">
            <a:extLst>
              <a:ext uri="{FF2B5EF4-FFF2-40B4-BE49-F238E27FC236}">
                <a16:creationId xmlns:a16="http://schemas.microsoft.com/office/drawing/2014/main" id="{AD08771F-F6BD-62B7-56F3-FB6ACD7C707E}"/>
              </a:ext>
            </a:extLst>
          </p:cNvPr>
          <p:cNvSpPr>
            <a:spLocks noGrp="1"/>
          </p:cNvSpPr>
          <p:nvPr>
            <p:ph type="ftr" sz="quarter" idx="11"/>
          </p:nvPr>
        </p:nvSpPr>
        <p:spPr>
          <a:xfrm>
            <a:off x="3643313" y="6480408"/>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B3D5E24-AE72-CFFB-9A29-579D40CC21E0}"/>
              </a:ext>
            </a:extLst>
          </p:cNvPr>
          <p:cNvSpPr>
            <a:spLocks noGrp="1"/>
          </p:cNvSpPr>
          <p:nvPr>
            <p:ph type="sldNum" sz="quarter" idx="12"/>
          </p:nvPr>
        </p:nvSpPr>
        <p:spPr/>
        <p:txBody>
          <a:bodyPr/>
          <a:lstStyle/>
          <a:p>
            <a:fld id="{E52E8D38-D2CF-46A3-ACCC-B8402A0F5B8A}" type="slidenum">
              <a:rPr lang="en-US" smtClean="0"/>
              <a:t>‹#›</a:t>
            </a:fld>
            <a:endParaRPr lang="en-US"/>
          </a:p>
        </p:txBody>
      </p:sp>
    </p:spTree>
    <p:extLst>
      <p:ext uri="{BB962C8B-B14F-4D97-AF65-F5344CB8AC3E}">
        <p14:creationId xmlns:p14="http://schemas.microsoft.com/office/powerpoint/2010/main" val="285039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620FB-F8DA-F2CC-AE3A-E38C035CC154}"/>
              </a:ext>
            </a:extLst>
          </p:cNvPr>
          <p:cNvSpPr>
            <a:spLocks noGrp="1"/>
          </p:cNvSpPr>
          <p:nvPr>
            <p:ph type="title"/>
          </p:nvPr>
        </p:nvSpPr>
        <p:spPr>
          <a:xfrm>
            <a:off x="838200" y="365125"/>
            <a:ext cx="3121241" cy="389477"/>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A0E69C6-F1E5-97DF-3099-33520C8B8B7C}"/>
              </a:ext>
            </a:extLst>
          </p:cNvPr>
          <p:cNvSpPr>
            <a:spLocks noGrp="1"/>
          </p:cNvSpPr>
          <p:nvPr>
            <p:ph type="dt" sz="half" idx="10"/>
          </p:nvPr>
        </p:nvSpPr>
        <p:spPr>
          <a:xfrm>
            <a:off x="838200" y="6356350"/>
            <a:ext cx="2743200" cy="365125"/>
          </a:xfrm>
          <a:prstGeom prst="rect">
            <a:avLst/>
          </a:prstGeom>
        </p:spPr>
        <p:txBody>
          <a:bodyPr/>
          <a:lstStyle/>
          <a:p>
            <a:fld id="{3B432EA8-C8E7-441B-94BB-599317084A7B}" type="datetime1">
              <a:rPr lang="en-US" smtClean="0"/>
              <a:t>10/24/2025</a:t>
            </a:fld>
            <a:endParaRPr lang="en-US"/>
          </a:p>
        </p:txBody>
      </p:sp>
      <p:sp>
        <p:nvSpPr>
          <p:cNvPr id="4" name="Footer Placeholder 3">
            <a:extLst>
              <a:ext uri="{FF2B5EF4-FFF2-40B4-BE49-F238E27FC236}">
                <a16:creationId xmlns:a16="http://schemas.microsoft.com/office/drawing/2014/main" id="{C9C6A7AF-31C7-895E-0B5D-2C6B81DE7B69}"/>
              </a:ext>
            </a:extLst>
          </p:cNvPr>
          <p:cNvSpPr>
            <a:spLocks noGrp="1"/>
          </p:cNvSpPr>
          <p:nvPr>
            <p:ph type="ftr" sz="quarter" idx="11"/>
          </p:nvPr>
        </p:nvSpPr>
        <p:spPr>
          <a:xfrm>
            <a:off x="3643313" y="6480408"/>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208E466-0035-2589-8EE5-913E3CA0F390}"/>
              </a:ext>
            </a:extLst>
          </p:cNvPr>
          <p:cNvSpPr>
            <a:spLocks noGrp="1"/>
          </p:cNvSpPr>
          <p:nvPr>
            <p:ph type="sldNum" sz="quarter" idx="12"/>
          </p:nvPr>
        </p:nvSpPr>
        <p:spPr/>
        <p:txBody>
          <a:bodyPr/>
          <a:lstStyle/>
          <a:p>
            <a:fld id="{E52E8D38-D2CF-46A3-ACCC-B8402A0F5B8A}" type="slidenum">
              <a:rPr lang="en-US" smtClean="0"/>
              <a:t>‹#›</a:t>
            </a:fld>
            <a:endParaRPr lang="en-US"/>
          </a:p>
        </p:txBody>
      </p:sp>
    </p:spTree>
    <p:extLst>
      <p:ext uri="{BB962C8B-B14F-4D97-AF65-F5344CB8AC3E}">
        <p14:creationId xmlns:p14="http://schemas.microsoft.com/office/powerpoint/2010/main" val="2063921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1E52BC-6CC3-FEE3-1877-9D8E393F498C}"/>
              </a:ext>
            </a:extLst>
          </p:cNvPr>
          <p:cNvSpPr>
            <a:spLocks noGrp="1"/>
          </p:cNvSpPr>
          <p:nvPr>
            <p:ph type="dt" sz="half" idx="10"/>
          </p:nvPr>
        </p:nvSpPr>
        <p:spPr>
          <a:xfrm>
            <a:off x="838200" y="6356350"/>
            <a:ext cx="2743200" cy="365125"/>
          </a:xfrm>
          <a:prstGeom prst="rect">
            <a:avLst/>
          </a:prstGeom>
        </p:spPr>
        <p:txBody>
          <a:bodyPr/>
          <a:lstStyle/>
          <a:p>
            <a:fld id="{7A3F241C-D294-469F-A684-15C4043A21B9}" type="datetime1">
              <a:rPr lang="en-US" smtClean="0"/>
              <a:t>10/24/2025</a:t>
            </a:fld>
            <a:endParaRPr lang="en-US"/>
          </a:p>
        </p:txBody>
      </p:sp>
      <p:sp>
        <p:nvSpPr>
          <p:cNvPr id="3" name="Footer Placeholder 2">
            <a:extLst>
              <a:ext uri="{FF2B5EF4-FFF2-40B4-BE49-F238E27FC236}">
                <a16:creationId xmlns:a16="http://schemas.microsoft.com/office/drawing/2014/main" id="{277B3DA8-84CC-94D6-FE9D-66944E6EA360}"/>
              </a:ext>
            </a:extLst>
          </p:cNvPr>
          <p:cNvSpPr>
            <a:spLocks noGrp="1"/>
          </p:cNvSpPr>
          <p:nvPr>
            <p:ph type="ftr" sz="quarter" idx="11"/>
          </p:nvPr>
        </p:nvSpPr>
        <p:spPr>
          <a:xfrm>
            <a:off x="3643313" y="648040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CB6834A-F4FE-6A52-F6E3-E4927FDB4BC2}"/>
              </a:ext>
            </a:extLst>
          </p:cNvPr>
          <p:cNvSpPr>
            <a:spLocks noGrp="1"/>
          </p:cNvSpPr>
          <p:nvPr>
            <p:ph type="sldNum" sz="quarter" idx="12"/>
          </p:nvPr>
        </p:nvSpPr>
        <p:spPr/>
        <p:txBody>
          <a:bodyPr/>
          <a:lstStyle/>
          <a:p>
            <a:fld id="{E52E8D38-D2CF-46A3-ACCC-B8402A0F5B8A}" type="slidenum">
              <a:rPr lang="en-US" smtClean="0"/>
              <a:t>‹#›</a:t>
            </a:fld>
            <a:endParaRPr lang="en-US"/>
          </a:p>
        </p:txBody>
      </p:sp>
    </p:spTree>
    <p:extLst>
      <p:ext uri="{BB962C8B-B14F-4D97-AF65-F5344CB8AC3E}">
        <p14:creationId xmlns:p14="http://schemas.microsoft.com/office/powerpoint/2010/main" val="3564287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84EA-AA8E-A0D9-EF05-0F8FB8EE156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EC4A9F-BAC6-45C9-D02A-30DA1A3E240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B5F4C2-E0BC-7B1E-323F-07851C65B3B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F2901-4D54-8434-4FC7-48948828F068}"/>
              </a:ext>
            </a:extLst>
          </p:cNvPr>
          <p:cNvSpPr>
            <a:spLocks noGrp="1"/>
          </p:cNvSpPr>
          <p:nvPr>
            <p:ph type="dt" sz="half" idx="10"/>
          </p:nvPr>
        </p:nvSpPr>
        <p:spPr>
          <a:xfrm>
            <a:off x="838200" y="6356350"/>
            <a:ext cx="2743200" cy="365125"/>
          </a:xfrm>
          <a:prstGeom prst="rect">
            <a:avLst/>
          </a:prstGeom>
        </p:spPr>
        <p:txBody>
          <a:bodyPr/>
          <a:lstStyle/>
          <a:p>
            <a:fld id="{B5866CF4-4CAB-451E-9473-F40F5F6F61D8}" type="datetime1">
              <a:rPr lang="en-US" smtClean="0"/>
              <a:t>10/24/2025</a:t>
            </a:fld>
            <a:endParaRPr lang="en-US"/>
          </a:p>
        </p:txBody>
      </p:sp>
      <p:sp>
        <p:nvSpPr>
          <p:cNvPr id="6" name="Footer Placeholder 5">
            <a:extLst>
              <a:ext uri="{FF2B5EF4-FFF2-40B4-BE49-F238E27FC236}">
                <a16:creationId xmlns:a16="http://schemas.microsoft.com/office/drawing/2014/main" id="{C4DF8CD0-E198-7D09-E586-7D318EC08858}"/>
              </a:ext>
            </a:extLst>
          </p:cNvPr>
          <p:cNvSpPr>
            <a:spLocks noGrp="1"/>
          </p:cNvSpPr>
          <p:nvPr>
            <p:ph type="ftr" sz="quarter" idx="11"/>
          </p:nvPr>
        </p:nvSpPr>
        <p:spPr>
          <a:xfrm>
            <a:off x="3643313" y="648040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7992641-1D90-8AEC-B0AE-97375A5A6D59}"/>
              </a:ext>
            </a:extLst>
          </p:cNvPr>
          <p:cNvSpPr>
            <a:spLocks noGrp="1"/>
          </p:cNvSpPr>
          <p:nvPr>
            <p:ph type="sldNum" sz="quarter" idx="12"/>
          </p:nvPr>
        </p:nvSpPr>
        <p:spPr/>
        <p:txBody>
          <a:bodyPr/>
          <a:lstStyle/>
          <a:p>
            <a:fld id="{E52E8D38-D2CF-46A3-ACCC-B8402A0F5B8A}" type="slidenum">
              <a:rPr lang="en-US" smtClean="0"/>
              <a:t>‹#›</a:t>
            </a:fld>
            <a:endParaRPr lang="en-US"/>
          </a:p>
        </p:txBody>
      </p:sp>
    </p:spTree>
    <p:extLst>
      <p:ext uri="{BB962C8B-B14F-4D97-AF65-F5344CB8AC3E}">
        <p14:creationId xmlns:p14="http://schemas.microsoft.com/office/powerpoint/2010/main" val="599877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3C3F-6E19-F5D6-BA62-098644F5AB0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842198-9A95-E13A-EA2A-B6911F7A2F0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A5B164-98CC-CB17-71C9-0C27BE2A595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D5928B-EAF0-DD5A-4B00-546C96BE4B45}"/>
              </a:ext>
            </a:extLst>
          </p:cNvPr>
          <p:cNvSpPr>
            <a:spLocks noGrp="1"/>
          </p:cNvSpPr>
          <p:nvPr>
            <p:ph type="dt" sz="half" idx="10"/>
          </p:nvPr>
        </p:nvSpPr>
        <p:spPr>
          <a:xfrm>
            <a:off x="838200" y="6356350"/>
            <a:ext cx="2743200" cy="365125"/>
          </a:xfrm>
          <a:prstGeom prst="rect">
            <a:avLst/>
          </a:prstGeom>
        </p:spPr>
        <p:txBody>
          <a:bodyPr/>
          <a:lstStyle/>
          <a:p>
            <a:fld id="{238F929E-4370-4979-8153-98254F2E9D39}" type="datetime1">
              <a:rPr lang="en-US" smtClean="0"/>
              <a:t>10/24/2025</a:t>
            </a:fld>
            <a:endParaRPr lang="en-US"/>
          </a:p>
        </p:txBody>
      </p:sp>
      <p:sp>
        <p:nvSpPr>
          <p:cNvPr id="6" name="Footer Placeholder 5">
            <a:extLst>
              <a:ext uri="{FF2B5EF4-FFF2-40B4-BE49-F238E27FC236}">
                <a16:creationId xmlns:a16="http://schemas.microsoft.com/office/drawing/2014/main" id="{514B5270-21B7-6E10-AD6E-9D90CF356487}"/>
              </a:ext>
            </a:extLst>
          </p:cNvPr>
          <p:cNvSpPr>
            <a:spLocks noGrp="1"/>
          </p:cNvSpPr>
          <p:nvPr>
            <p:ph type="ftr" sz="quarter" idx="11"/>
          </p:nvPr>
        </p:nvSpPr>
        <p:spPr>
          <a:xfrm>
            <a:off x="3643313" y="648040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8277D93-5BB9-DE85-171D-0B4A5BDBE483}"/>
              </a:ext>
            </a:extLst>
          </p:cNvPr>
          <p:cNvSpPr>
            <a:spLocks noGrp="1"/>
          </p:cNvSpPr>
          <p:nvPr>
            <p:ph type="sldNum" sz="quarter" idx="12"/>
          </p:nvPr>
        </p:nvSpPr>
        <p:spPr/>
        <p:txBody>
          <a:bodyPr/>
          <a:lstStyle/>
          <a:p>
            <a:fld id="{E52E8D38-D2CF-46A3-ACCC-B8402A0F5B8A}" type="slidenum">
              <a:rPr lang="en-US" smtClean="0"/>
              <a:t>‹#›</a:t>
            </a:fld>
            <a:endParaRPr lang="en-US"/>
          </a:p>
        </p:txBody>
      </p:sp>
    </p:spTree>
    <p:extLst>
      <p:ext uri="{BB962C8B-B14F-4D97-AF65-F5344CB8AC3E}">
        <p14:creationId xmlns:p14="http://schemas.microsoft.com/office/powerpoint/2010/main" val="218855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Diagonal Corners Snipped 26">
            <a:extLst>
              <a:ext uri="{FF2B5EF4-FFF2-40B4-BE49-F238E27FC236}">
                <a16:creationId xmlns:a16="http://schemas.microsoft.com/office/drawing/2014/main" id="{2CBB54BA-B499-28D4-7073-A663A65C8A6A}"/>
              </a:ext>
            </a:extLst>
          </p:cNvPr>
          <p:cNvSpPr/>
          <p:nvPr userDrawn="1"/>
        </p:nvSpPr>
        <p:spPr>
          <a:xfrm>
            <a:off x="5138736" y="6490212"/>
            <a:ext cx="7053264" cy="344100"/>
          </a:xfrm>
          <a:prstGeom prst="snip2DiagRect">
            <a:avLst/>
          </a:prstGeom>
          <a:solidFill>
            <a:srgbClr val="9BD3E5"/>
          </a:solidFill>
          <a:ln>
            <a:solidFill>
              <a:srgbClr val="9BD3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Diagonal Corners Snipped 25">
            <a:extLst>
              <a:ext uri="{FF2B5EF4-FFF2-40B4-BE49-F238E27FC236}">
                <a16:creationId xmlns:a16="http://schemas.microsoft.com/office/drawing/2014/main" id="{72AEBBF0-DEA9-CFB8-E862-2AD71A6355DF}"/>
              </a:ext>
            </a:extLst>
          </p:cNvPr>
          <p:cNvSpPr/>
          <p:nvPr userDrawn="1"/>
        </p:nvSpPr>
        <p:spPr>
          <a:xfrm>
            <a:off x="0" y="6422617"/>
            <a:ext cx="6848475" cy="344100"/>
          </a:xfrm>
          <a:prstGeom prst="snip2DiagRect">
            <a:avLst/>
          </a:prstGeom>
          <a:solidFill>
            <a:srgbClr val="9BD3E5"/>
          </a:solidFill>
          <a:ln>
            <a:solidFill>
              <a:srgbClr val="9BD3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Diagonal Corners Snipped 24">
            <a:extLst>
              <a:ext uri="{FF2B5EF4-FFF2-40B4-BE49-F238E27FC236}">
                <a16:creationId xmlns:a16="http://schemas.microsoft.com/office/drawing/2014/main" id="{76F95E57-6247-A271-E863-101947703E60}"/>
              </a:ext>
            </a:extLst>
          </p:cNvPr>
          <p:cNvSpPr/>
          <p:nvPr userDrawn="1"/>
        </p:nvSpPr>
        <p:spPr>
          <a:xfrm>
            <a:off x="5700713" y="6557029"/>
            <a:ext cx="6491288" cy="300971"/>
          </a:xfrm>
          <a:prstGeom prst="snip2DiagRect">
            <a:avLst/>
          </a:prstGeom>
          <a:solidFill>
            <a:srgbClr val="75A6C5"/>
          </a:solidFill>
          <a:ln>
            <a:solidFill>
              <a:srgbClr val="75A6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Diagonal Corners Snipped 23">
            <a:extLst>
              <a:ext uri="{FF2B5EF4-FFF2-40B4-BE49-F238E27FC236}">
                <a16:creationId xmlns:a16="http://schemas.microsoft.com/office/drawing/2014/main" id="{2091D708-DA14-67A5-88CC-D5B9BD5E4AD7}"/>
              </a:ext>
            </a:extLst>
          </p:cNvPr>
          <p:cNvSpPr/>
          <p:nvPr userDrawn="1"/>
        </p:nvSpPr>
        <p:spPr>
          <a:xfrm>
            <a:off x="0" y="6495770"/>
            <a:ext cx="6724650" cy="362230"/>
          </a:xfrm>
          <a:prstGeom prst="snip2DiagRect">
            <a:avLst/>
          </a:prstGeom>
          <a:solidFill>
            <a:srgbClr val="75A6C5"/>
          </a:solidFill>
          <a:ln>
            <a:solidFill>
              <a:srgbClr val="75A6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Diagonal Corners Snipped 20">
            <a:extLst>
              <a:ext uri="{FF2B5EF4-FFF2-40B4-BE49-F238E27FC236}">
                <a16:creationId xmlns:a16="http://schemas.microsoft.com/office/drawing/2014/main" id="{62ED51AB-1779-750E-AE26-74C515EB9345}"/>
              </a:ext>
            </a:extLst>
          </p:cNvPr>
          <p:cNvSpPr/>
          <p:nvPr userDrawn="1"/>
        </p:nvSpPr>
        <p:spPr>
          <a:xfrm>
            <a:off x="8524875" y="533400"/>
            <a:ext cx="3667125" cy="710546"/>
          </a:xfrm>
          <a:prstGeom prst="snip2DiagRect">
            <a:avLst/>
          </a:prstGeom>
          <a:solidFill>
            <a:srgbClr val="9BD3E5"/>
          </a:solidFill>
          <a:ln>
            <a:solidFill>
              <a:srgbClr val="9BD3E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191AB35-2224-8D7B-0B70-3A069FB7AA72}"/>
              </a:ext>
            </a:extLst>
          </p:cNvPr>
          <p:cNvSpPr>
            <a:spLocks noGrp="1"/>
          </p:cNvSpPr>
          <p:nvPr>
            <p:ph type="sldNum" sz="quarter" idx="4"/>
          </p:nvPr>
        </p:nvSpPr>
        <p:spPr>
          <a:xfrm>
            <a:off x="9253536" y="6530446"/>
            <a:ext cx="2743200" cy="365125"/>
          </a:xfrm>
          <a:prstGeom prst="rect">
            <a:avLst/>
          </a:prstGeom>
        </p:spPr>
        <p:txBody>
          <a:bodyPr vert="horz" lIns="91440" tIns="45720" rIns="91440" bIns="45720" rtlCol="0" anchor="ctr"/>
          <a:lstStyle>
            <a:lvl1pPr algn="r">
              <a:defRPr sz="1400" b="1">
                <a:solidFill>
                  <a:schemeClr val="tx1"/>
                </a:solidFill>
                <a:latin typeface="+mj-lt"/>
              </a:defRPr>
            </a:lvl1pPr>
          </a:lstStyle>
          <a:p>
            <a:r>
              <a:rPr lang="vi-VN"/>
              <a:t>1</a:t>
            </a:r>
            <a:endParaRPr lang="en-US"/>
          </a:p>
        </p:txBody>
      </p:sp>
      <p:sp>
        <p:nvSpPr>
          <p:cNvPr id="7" name="Freeform 6">
            <a:extLst>
              <a:ext uri="{FF2B5EF4-FFF2-40B4-BE49-F238E27FC236}">
                <a16:creationId xmlns:a16="http://schemas.microsoft.com/office/drawing/2014/main" id="{DCE911D1-81BB-7FD2-6690-1607B802AF8F}"/>
              </a:ext>
            </a:extLst>
          </p:cNvPr>
          <p:cNvSpPr/>
          <p:nvPr userDrawn="1"/>
        </p:nvSpPr>
        <p:spPr>
          <a:xfrm>
            <a:off x="187812" y="6397160"/>
            <a:ext cx="1587704" cy="503174"/>
          </a:xfrm>
          <a:custGeom>
            <a:avLst/>
            <a:gdLst/>
            <a:ahLst/>
            <a:cxnLst/>
            <a:rect l="l" t="t" r="r" b="b"/>
            <a:pathLst>
              <a:path w="3556017" h="1139407">
                <a:moveTo>
                  <a:pt x="0" y="0"/>
                </a:moveTo>
                <a:lnTo>
                  <a:pt x="3556017" y="0"/>
                </a:lnTo>
                <a:lnTo>
                  <a:pt x="3556017" y="1139407"/>
                </a:lnTo>
                <a:lnTo>
                  <a:pt x="0" y="1139407"/>
                </a:lnTo>
                <a:lnTo>
                  <a:pt x="0" y="0"/>
                </a:lnTo>
                <a:close/>
              </a:path>
            </a:pathLst>
          </a:custGeom>
          <a:blipFill>
            <a:blip r:embed="rId13"/>
            <a:stretch>
              <a:fillRect/>
            </a:stretch>
          </a:blipFill>
        </p:spPr>
        <p:txBody>
          <a:bodyPr/>
          <a:lstStyle/>
          <a:p>
            <a:endParaRPr lang="en-US"/>
          </a:p>
        </p:txBody>
      </p:sp>
      <p:sp>
        <p:nvSpPr>
          <p:cNvPr id="16" name="Rectangle: Diagonal Corners Snipped 15">
            <a:extLst>
              <a:ext uri="{FF2B5EF4-FFF2-40B4-BE49-F238E27FC236}">
                <a16:creationId xmlns:a16="http://schemas.microsoft.com/office/drawing/2014/main" id="{DF87A4AB-A33D-F465-EDC7-73BAB3070449}"/>
              </a:ext>
            </a:extLst>
          </p:cNvPr>
          <p:cNvSpPr/>
          <p:nvPr userDrawn="1"/>
        </p:nvSpPr>
        <p:spPr>
          <a:xfrm>
            <a:off x="0" y="567671"/>
            <a:ext cx="12192000" cy="600075"/>
          </a:xfrm>
          <a:prstGeom prst="snip2DiagRect">
            <a:avLst/>
          </a:prstGeom>
          <a:solidFill>
            <a:srgbClr val="9BD3E5"/>
          </a:solidFill>
          <a:ln>
            <a:solidFill>
              <a:srgbClr val="9BD3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Diagonal Corners Snipped 17">
            <a:extLst>
              <a:ext uri="{FF2B5EF4-FFF2-40B4-BE49-F238E27FC236}">
                <a16:creationId xmlns:a16="http://schemas.microsoft.com/office/drawing/2014/main" id="{8EFBF1DE-7E91-12EB-2E9B-FF833FCE5C3A}"/>
              </a:ext>
            </a:extLst>
          </p:cNvPr>
          <p:cNvSpPr/>
          <p:nvPr userDrawn="1"/>
        </p:nvSpPr>
        <p:spPr>
          <a:xfrm>
            <a:off x="0" y="320021"/>
            <a:ext cx="12192000" cy="727729"/>
          </a:xfrm>
          <a:prstGeom prst="snip2DiagRect">
            <a:avLst/>
          </a:prstGeom>
          <a:solidFill>
            <a:srgbClr val="75A6C5"/>
          </a:solidFill>
          <a:ln>
            <a:solidFill>
              <a:srgbClr val="75A6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880C0B-7715-8E71-B688-864AFBBBBBC5}"/>
              </a:ext>
            </a:extLst>
          </p:cNvPr>
          <p:cNvSpPr/>
          <p:nvPr userDrawn="1"/>
        </p:nvSpPr>
        <p:spPr>
          <a:xfrm>
            <a:off x="0" y="0"/>
            <a:ext cx="12192000" cy="228600"/>
          </a:xfrm>
          <a:prstGeom prst="rect">
            <a:avLst/>
          </a:prstGeom>
          <a:pattFill prst="wdUpDiag">
            <a:fgClr>
              <a:srgbClr val="3379A7"/>
            </a:fgClr>
            <a:bgClr>
              <a:srgbClr val="9BD3E5"/>
            </a:bgClr>
          </a:pattFill>
          <a:ln>
            <a:solidFill>
              <a:srgbClr val="9BD3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Diagonal Corners Snipped 19">
            <a:extLst>
              <a:ext uri="{FF2B5EF4-FFF2-40B4-BE49-F238E27FC236}">
                <a16:creationId xmlns:a16="http://schemas.microsoft.com/office/drawing/2014/main" id="{3FCDE49E-EC3F-4CCF-7D9D-505609D3CBF7}"/>
              </a:ext>
            </a:extLst>
          </p:cNvPr>
          <p:cNvSpPr/>
          <p:nvPr userDrawn="1"/>
        </p:nvSpPr>
        <p:spPr>
          <a:xfrm>
            <a:off x="8524875" y="400050"/>
            <a:ext cx="3667125" cy="710546"/>
          </a:xfrm>
          <a:prstGeom prst="snip2DiagRect">
            <a:avLst/>
          </a:prstGeom>
          <a:solidFill>
            <a:srgbClr val="75A6C5"/>
          </a:solidFill>
          <a:ln>
            <a:solidFill>
              <a:srgbClr val="75A6C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7259460-93E7-A2DC-014A-863C6C40478A}"/>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895532" y="361950"/>
            <a:ext cx="1229793" cy="710547"/>
          </a:xfrm>
          <a:prstGeom prst="rect">
            <a:avLst/>
          </a:prstGeom>
        </p:spPr>
      </p:pic>
      <p:sp>
        <p:nvSpPr>
          <p:cNvPr id="2" name="TextBox 1">
            <a:extLst>
              <a:ext uri="{FF2B5EF4-FFF2-40B4-BE49-F238E27FC236}">
                <a16:creationId xmlns:a16="http://schemas.microsoft.com/office/drawing/2014/main" id="{E147F30C-4AAC-5510-634C-FEB96F57F734}"/>
              </a:ext>
            </a:extLst>
          </p:cNvPr>
          <p:cNvSpPr txBox="1"/>
          <p:nvPr userDrawn="1"/>
        </p:nvSpPr>
        <p:spPr>
          <a:xfrm>
            <a:off x="3693114" y="6520223"/>
            <a:ext cx="5086904" cy="369332"/>
          </a:xfrm>
          <a:prstGeom prst="rect">
            <a:avLst/>
          </a:prstGeom>
          <a:noFill/>
        </p:spPr>
        <p:txBody>
          <a:bodyPr wrap="square" rtlCol="0" anchor="ctr">
            <a:spAutoFit/>
          </a:bodyPr>
          <a:lstStyle/>
          <a:p>
            <a:pPr algn="ctr"/>
            <a:r>
              <a:rPr lang="vi-VN" b="1">
                <a:solidFill>
                  <a:schemeClr val="accent1">
                    <a:lumMod val="50000"/>
                  </a:schemeClr>
                </a:solidFill>
              </a:rPr>
              <a:t>Mạng máy tính trong công nghiệp</a:t>
            </a:r>
            <a:endParaRPr lang="en-US" b="1"/>
          </a:p>
        </p:txBody>
      </p:sp>
    </p:spTree>
    <p:extLst>
      <p:ext uri="{BB962C8B-B14F-4D97-AF65-F5344CB8AC3E}">
        <p14:creationId xmlns:p14="http://schemas.microsoft.com/office/powerpoint/2010/main" val="410514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1C56E7-B28F-1EB0-C543-ADABB86D5436}"/>
              </a:ext>
            </a:extLst>
          </p:cNvPr>
          <p:cNvSpPr>
            <a:spLocks noGrp="1"/>
          </p:cNvSpPr>
          <p:nvPr>
            <p:ph type="sldNum" sz="quarter" idx="12"/>
          </p:nvPr>
        </p:nvSpPr>
        <p:spPr/>
        <p:txBody>
          <a:bodyPr/>
          <a:lstStyle/>
          <a:p>
            <a:fld id="{E52E8D38-D2CF-46A3-ACCC-B8402A0F5B8A}" type="slidenum">
              <a:rPr lang="en-US" smtClean="0"/>
              <a:t>1</a:t>
            </a:fld>
            <a:endParaRPr lang="en-US"/>
          </a:p>
        </p:txBody>
      </p:sp>
      <p:sp>
        <p:nvSpPr>
          <p:cNvPr id="3" name="TextBox 2">
            <a:extLst>
              <a:ext uri="{FF2B5EF4-FFF2-40B4-BE49-F238E27FC236}">
                <a16:creationId xmlns:a16="http://schemas.microsoft.com/office/drawing/2014/main" id="{6C187167-CC1E-D95A-161F-782CD4360510}"/>
              </a:ext>
            </a:extLst>
          </p:cNvPr>
          <p:cNvSpPr txBox="1"/>
          <p:nvPr/>
        </p:nvSpPr>
        <p:spPr>
          <a:xfrm>
            <a:off x="1363738" y="1501018"/>
            <a:ext cx="9464511" cy="1200329"/>
          </a:xfrm>
          <a:prstGeom prst="rect">
            <a:avLst/>
          </a:prstGeom>
          <a:noFill/>
        </p:spPr>
        <p:txBody>
          <a:bodyPr wrap="square" rtlCol="0" anchor="ctr">
            <a:spAutoFit/>
          </a:bodyPr>
          <a:lstStyle/>
          <a:p>
            <a:pPr algn="ctr"/>
            <a:r>
              <a:rPr lang="vi-VN" sz="3600" b="1">
                <a:solidFill>
                  <a:srgbClr val="0070C0"/>
                </a:solidFill>
              </a:rPr>
              <a:t>BÁO CÁO MÔN HỌC</a:t>
            </a:r>
          </a:p>
          <a:p>
            <a:pPr algn="ctr"/>
            <a:r>
              <a:rPr lang="vi-VN" sz="3600" b="1">
                <a:solidFill>
                  <a:srgbClr val="0070C0"/>
                </a:solidFill>
              </a:rPr>
              <a:t>ROBOT DI ĐỘNG</a:t>
            </a:r>
            <a:endParaRPr lang="en-US" sz="3600" b="1">
              <a:solidFill>
                <a:srgbClr val="0070C0"/>
              </a:solidFill>
            </a:endParaRPr>
          </a:p>
        </p:txBody>
      </p:sp>
      <p:sp>
        <p:nvSpPr>
          <p:cNvPr id="7" name="Google Shape;88;p13">
            <a:extLst>
              <a:ext uri="{FF2B5EF4-FFF2-40B4-BE49-F238E27FC236}">
                <a16:creationId xmlns:a16="http://schemas.microsoft.com/office/drawing/2014/main" id="{47AEC5FE-B336-7087-912D-2B1BB657939C}"/>
              </a:ext>
            </a:extLst>
          </p:cNvPr>
          <p:cNvSpPr txBox="1"/>
          <p:nvPr/>
        </p:nvSpPr>
        <p:spPr>
          <a:xfrm>
            <a:off x="2139885" y="2752696"/>
            <a:ext cx="7767686" cy="730800"/>
          </a:xfrm>
          <a:prstGeom prst="rect">
            <a:avLst/>
          </a:prstGeom>
          <a:noFill/>
          <a:ln>
            <a:noFill/>
          </a:ln>
        </p:spPr>
        <p:txBody>
          <a:bodyPr spcFirstLastPara="1" wrap="square" lIns="91425" tIns="91425" rIns="91425" bIns="91425" anchor="t" anchorCtr="0">
            <a:noAutofit/>
          </a:bodyPr>
          <a:lstStyle/>
          <a:p>
            <a:pPr algn="ctr"/>
            <a:r>
              <a:rPr lang="vi-VN" sz="2400">
                <a:solidFill>
                  <a:srgbClr val="44546A"/>
                </a:solidFill>
                <a:effectLst/>
                <a:latin typeface="+mj-lt"/>
                <a:ea typeface="Calibri" panose="020F0502020204030204" pitchFamily="34" charset="0"/>
                <a:cs typeface="Times New Roman" panose="02020603050405020304" pitchFamily="18" charset="0"/>
              </a:rPr>
              <a:t>GIẢI THUẬT ĐIỀU KHIỂN </a:t>
            </a:r>
          </a:p>
          <a:p>
            <a:pPr algn="ctr"/>
            <a:r>
              <a:rPr lang="vi-VN" sz="2400">
                <a:solidFill>
                  <a:srgbClr val="44546A"/>
                </a:solidFill>
                <a:effectLst/>
                <a:latin typeface="+mj-lt"/>
                <a:ea typeface="Calibri" panose="020F0502020204030204" pitchFamily="34" charset="0"/>
                <a:cs typeface="Times New Roman" panose="02020603050405020304" pitchFamily="18" charset="0"/>
              </a:rPr>
              <a:t>ROBOT DI ĐỘNG UKMARSBOT</a:t>
            </a:r>
            <a:endParaRPr lang="en-US" sz="2400">
              <a:solidFill>
                <a:srgbClr val="44546A"/>
              </a:solidFill>
              <a:effectLst/>
              <a:latin typeface="+mj-lt"/>
              <a:ea typeface="Calibri" panose="020F0502020204030204" pitchFamily="34" charset="0"/>
              <a:cs typeface="Times New Roman" panose="02020603050405020304" pitchFamily="18" charset="0"/>
            </a:endParaRPr>
          </a:p>
        </p:txBody>
      </p:sp>
      <p:sp>
        <p:nvSpPr>
          <p:cNvPr id="8" name="Google Shape;89;p13">
            <a:extLst>
              <a:ext uri="{FF2B5EF4-FFF2-40B4-BE49-F238E27FC236}">
                <a16:creationId xmlns:a16="http://schemas.microsoft.com/office/drawing/2014/main" id="{31969E33-5FF7-D986-6BCC-903287DCA6A7}"/>
              </a:ext>
            </a:extLst>
          </p:cNvPr>
          <p:cNvSpPr txBox="1"/>
          <p:nvPr/>
        </p:nvSpPr>
        <p:spPr>
          <a:xfrm>
            <a:off x="3986138" y="3630517"/>
            <a:ext cx="4075180" cy="4881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b="1">
                <a:solidFill>
                  <a:schemeClr val="dk2"/>
                </a:solidFill>
                <a:latin typeface="Times New Roman"/>
                <a:ea typeface="Times New Roman"/>
                <a:cs typeface="Times New Roman"/>
                <a:sym typeface="Times New Roman"/>
              </a:rPr>
              <a:t>Ngành:</a:t>
            </a:r>
            <a:r>
              <a:rPr lang="vi" b="1">
                <a:solidFill>
                  <a:schemeClr val="dk2"/>
                </a:solidFill>
                <a:latin typeface="Times New Roman"/>
                <a:ea typeface="Times New Roman"/>
                <a:cs typeface="Times New Roman"/>
                <a:sym typeface="Times New Roman"/>
              </a:rPr>
              <a:t> Robot &amp; Trí tuệ nhân tạo</a:t>
            </a:r>
            <a:endParaRPr b="1">
              <a:solidFill>
                <a:schemeClr val="dk2"/>
              </a:solidFill>
              <a:latin typeface="Times New Roman"/>
              <a:ea typeface="Times New Roman"/>
              <a:cs typeface="Times New Roman"/>
              <a:sym typeface="Times New Roman"/>
            </a:endParaRPr>
          </a:p>
        </p:txBody>
      </p:sp>
      <p:sp>
        <p:nvSpPr>
          <p:cNvPr id="9" name="Google Shape;87;p13">
            <a:extLst>
              <a:ext uri="{FF2B5EF4-FFF2-40B4-BE49-F238E27FC236}">
                <a16:creationId xmlns:a16="http://schemas.microsoft.com/office/drawing/2014/main" id="{90CC1F2C-1BAE-EF2F-696B-6BC1BCEC3B63}"/>
              </a:ext>
            </a:extLst>
          </p:cNvPr>
          <p:cNvSpPr txBox="1">
            <a:spLocks/>
          </p:cNvSpPr>
          <p:nvPr/>
        </p:nvSpPr>
        <p:spPr>
          <a:xfrm>
            <a:off x="4754873" y="3996546"/>
            <a:ext cx="2537709" cy="538199"/>
          </a:xfrm>
          <a:prstGeom prst="rect">
            <a:avLst/>
          </a:prstGeom>
        </p:spPr>
        <p:txBody>
          <a:bodyPr spcFirstLastPara="1" wrap="square" lIns="91425" tIns="91425" rIns="91425" bIns="91425"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vi-VN" sz="1600" b="1">
                <a:solidFill>
                  <a:schemeClr val="dk2"/>
                </a:solidFill>
                <a:latin typeface="Times New Roman"/>
                <a:ea typeface="Times New Roman"/>
                <a:cs typeface="Times New Roman"/>
                <a:sym typeface="Times New Roman"/>
              </a:rPr>
              <a:t>Lớp: 22DRTA1                                                   </a:t>
            </a:r>
          </a:p>
        </p:txBody>
      </p:sp>
      <p:graphicFrame>
        <p:nvGraphicFramePr>
          <p:cNvPr id="5" name="Table 4">
            <a:extLst>
              <a:ext uri="{FF2B5EF4-FFF2-40B4-BE49-F238E27FC236}">
                <a16:creationId xmlns:a16="http://schemas.microsoft.com/office/drawing/2014/main" id="{96C08073-D56E-2E5E-95EA-ACE868BE3106}"/>
              </a:ext>
            </a:extLst>
          </p:cNvPr>
          <p:cNvGraphicFramePr>
            <a:graphicFrameLocks noGrp="1"/>
          </p:cNvGraphicFramePr>
          <p:nvPr>
            <p:extLst>
              <p:ext uri="{D42A27DB-BD31-4B8C-83A1-F6EECF244321}">
                <p14:modId xmlns:p14="http://schemas.microsoft.com/office/powerpoint/2010/main" val="1024586351"/>
              </p:ext>
            </p:extLst>
          </p:nvPr>
        </p:nvGraphicFramePr>
        <p:xfrm>
          <a:off x="1118642" y="4753754"/>
          <a:ext cx="9954705" cy="1483360"/>
        </p:xfrm>
        <a:graphic>
          <a:graphicData uri="http://schemas.openxmlformats.org/drawingml/2006/table">
            <a:tbl>
              <a:tblPr firstRow="1" bandRow="1">
                <a:tableStyleId>{2D5ABB26-0587-4C30-8999-92F81FD0307C}</a:tableStyleId>
              </a:tblPr>
              <a:tblGrid>
                <a:gridCol w="2271858">
                  <a:extLst>
                    <a:ext uri="{9D8B030D-6E8A-4147-A177-3AD203B41FA5}">
                      <a16:colId xmlns:a16="http://schemas.microsoft.com/office/drawing/2014/main" val="3912063433"/>
                    </a:ext>
                  </a:extLst>
                </a:gridCol>
                <a:gridCol w="4364612">
                  <a:extLst>
                    <a:ext uri="{9D8B030D-6E8A-4147-A177-3AD203B41FA5}">
                      <a16:colId xmlns:a16="http://schemas.microsoft.com/office/drawing/2014/main" val="2932734505"/>
                    </a:ext>
                  </a:extLst>
                </a:gridCol>
                <a:gridCol w="3318235">
                  <a:extLst>
                    <a:ext uri="{9D8B030D-6E8A-4147-A177-3AD203B41FA5}">
                      <a16:colId xmlns:a16="http://schemas.microsoft.com/office/drawing/2014/main" val="3686344034"/>
                    </a:ext>
                  </a:extLst>
                </a:gridCol>
              </a:tblGrid>
              <a:tr h="370840">
                <a:tc>
                  <a:txBody>
                    <a:bodyPr/>
                    <a:lstStyle/>
                    <a:p>
                      <a:r>
                        <a:rPr lang="vi-VN" sz="1600" b="1">
                          <a:solidFill>
                            <a:srgbClr val="44546A"/>
                          </a:solidFill>
                          <a:latin typeface="Times New Roman" panose="02020603050405020304" pitchFamily="18" charset="0"/>
                          <a:cs typeface="Times New Roman" panose="02020603050405020304" pitchFamily="18" charset="0"/>
                        </a:rPr>
                        <a:t>Thành viên:</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vi-VN" sz="1600" b="1">
                          <a:solidFill>
                            <a:srgbClr val="44546A"/>
                          </a:solidFill>
                          <a:latin typeface="Times New Roman" panose="02020603050405020304" pitchFamily="18" charset="0"/>
                          <a:cs typeface="Times New Roman" panose="02020603050405020304" pitchFamily="18" charset="0"/>
                        </a:rPr>
                        <a:t>MSSV</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vi-VN" sz="1600" b="1">
                          <a:solidFill>
                            <a:srgbClr val="44546A"/>
                          </a:solidFill>
                          <a:latin typeface="Times New Roman" panose="02020603050405020304" pitchFamily="18" charset="0"/>
                          <a:cs typeface="Times New Roman" panose="02020603050405020304" pitchFamily="18" charset="0"/>
                        </a:rPr>
                        <a:t>Giảng viên:</a:t>
                      </a:r>
                      <a:endParaRPr lang="en-US" sz="1600" b="1">
                        <a:solidFill>
                          <a:srgbClr val="44546A"/>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544952"/>
                  </a:ext>
                </a:extLst>
              </a:tr>
              <a:tr h="370840">
                <a:tc>
                  <a:txBody>
                    <a:bodyPr/>
                    <a:lstStyle/>
                    <a:p>
                      <a:r>
                        <a:rPr lang="vi-VN" sz="1600" b="1">
                          <a:solidFill>
                            <a:srgbClr val="44546A"/>
                          </a:solidFill>
                          <a:latin typeface="Times New Roman" panose="02020603050405020304" pitchFamily="18" charset="0"/>
                          <a:cs typeface="Times New Roman" panose="02020603050405020304" pitchFamily="18" charset="0"/>
                        </a:rPr>
                        <a:t>Nguyễn Văn Đạt</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vi-VN" sz="1600" b="1">
                          <a:solidFill>
                            <a:srgbClr val="44546A"/>
                          </a:solidFill>
                          <a:latin typeface="Times New Roman" panose="02020603050405020304" pitchFamily="18" charset="0"/>
                          <a:cs typeface="Times New Roman" panose="02020603050405020304" pitchFamily="18" charset="0"/>
                        </a:rPr>
                        <a:t>2286300010</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vi-VN" sz="1600" b="1">
                          <a:solidFill>
                            <a:srgbClr val="44546A"/>
                          </a:solidFill>
                          <a:latin typeface="Times New Roman" panose="02020603050405020304" pitchFamily="18" charset="0"/>
                          <a:cs typeface="Times New Roman" panose="02020603050405020304" pitchFamily="18" charset="0"/>
                        </a:rPr>
                        <a:t>PGS. TS. Ngô Hà Quang Thịnh</a:t>
                      </a:r>
                      <a:endParaRPr lang="en-US" sz="1600" b="1">
                        <a:solidFill>
                          <a:srgbClr val="44546A"/>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5870435"/>
                  </a:ext>
                </a:extLst>
              </a:tr>
              <a:tr h="370840">
                <a:tc>
                  <a:txBody>
                    <a:bodyPr/>
                    <a:lstStyle/>
                    <a:p>
                      <a:r>
                        <a:rPr lang="vi-VN" sz="1600" b="1">
                          <a:solidFill>
                            <a:srgbClr val="44546A"/>
                          </a:solidFill>
                          <a:latin typeface="Times New Roman" panose="02020603050405020304" pitchFamily="18" charset="0"/>
                          <a:cs typeface="Times New Roman" panose="02020603050405020304" pitchFamily="18" charset="0"/>
                        </a:rPr>
                        <a:t>Huỳnh Long</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vi-VN" sz="1600" b="1">
                          <a:solidFill>
                            <a:srgbClr val="44546A"/>
                          </a:solidFill>
                          <a:latin typeface="Times New Roman" panose="02020603050405020304" pitchFamily="18" charset="0"/>
                          <a:cs typeface="Times New Roman" panose="02020603050405020304" pitchFamily="18" charset="0"/>
                        </a:rPr>
                        <a:t>2286300028</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8144248"/>
                  </a:ext>
                </a:extLst>
              </a:tr>
              <a:tr h="370840">
                <a:tc>
                  <a:txBody>
                    <a:bodyPr/>
                    <a:lstStyle/>
                    <a:p>
                      <a:r>
                        <a:rPr lang="vi-VN" sz="1600" b="1">
                          <a:solidFill>
                            <a:srgbClr val="44546A"/>
                          </a:solidFill>
                          <a:latin typeface="Times New Roman" panose="02020603050405020304" pitchFamily="18" charset="0"/>
                          <a:cs typeface="Times New Roman" panose="02020603050405020304" pitchFamily="18" charset="0"/>
                        </a:rPr>
                        <a:t>Nguyễn Chấn Huy</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r>
                        <a:rPr lang="vi-VN" sz="1600" b="1">
                          <a:solidFill>
                            <a:srgbClr val="44546A"/>
                          </a:solidFill>
                          <a:latin typeface="Times New Roman" panose="02020603050405020304" pitchFamily="18" charset="0"/>
                          <a:cs typeface="Times New Roman" panose="02020603050405020304" pitchFamily="18" charset="0"/>
                        </a:rPr>
                        <a:t>2286300020</a:t>
                      </a:r>
                      <a:endParaRPr lang="en-US" sz="1600" b="1">
                        <a:solidFill>
                          <a:srgbClr val="44546A"/>
                        </a:solidFill>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7091707"/>
                  </a:ext>
                </a:extLst>
              </a:tr>
            </a:tbl>
          </a:graphicData>
        </a:graphic>
      </p:graphicFrame>
    </p:spTree>
    <p:extLst>
      <p:ext uri="{BB962C8B-B14F-4D97-AF65-F5344CB8AC3E}">
        <p14:creationId xmlns:p14="http://schemas.microsoft.com/office/powerpoint/2010/main" val="2378218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DDFC2-011D-891F-219C-C4B66DB310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9B2737-9D7E-A56A-C137-CE7E660B9D83}"/>
              </a:ext>
            </a:extLst>
          </p:cNvPr>
          <p:cNvSpPr>
            <a:spLocks noGrp="1"/>
          </p:cNvSpPr>
          <p:nvPr>
            <p:ph type="sldNum" sz="quarter" idx="12"/>
          </p:nvPr>
        </p:nvSpPr>
        <p:spPr/>
        <p:txBody>
          <a:bodyPr/>
          <a:lstStyle/>
          <a:p>
            <a:fld id="{E52E8D38-D2CF-46A3-ACCC-B8402A0F5B8A}" type="slidenum">
              <a:rPr lang="en-US" smtClean="0"/>
              <a:t>10</a:t>
            </a:fld>
            <a:endParaRPr lang="en-US"/>
          </a:p>
        </p:txBody>
      </p:sp>
      <p:sp>
        <p:nvSpPr>
          <p:cNvPr id="3" name="Google Shape;2785;p65">
            <a:extLst>
              <a:ext uri="{FF2B5EF4-FFF2-40B4-BE49-F238E27FC236}">
                <a16:creationId xmlns:a16="http://schemas.microsoft.com/office/drawing/2014/main" id="{30524F61-623B-4F0F-A43C-00DE872F89A3}"/>
              </a:ext>
            </a:extLst>
          </p:cNvPr>
          <p:cNvSpPr txBox="1">
            <a:spLocks/>
          </p:cNvSpPr>
          <p:nvPr/>
        </p:nvSpPr>
        <p:spPr>
          <a:xfrm>
            <a:off x="953244" y="285991"/>
            <a:ext cx="8366280"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BF3D27C4-7CFA-0890-7277-9452438B580D}"/>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sp>
        <p:nvSpPr>
          <p:cNvPr id="22" name="TextBox 21">
            <a:extLst>
              <a:ext uri="{FF2B5EF4-FFF2-40B4-BE49-F238E27FC236}">
                <a16:creationId xmlns:a16="http://schemas.microsoft.com/office/drawing/2014/main" id="{AAAC189C-7AB1-9A80-41A7-0903809AF89A}"/>
              </a:ext>
            </a:extLst>
          </p:cNvPr>
          <p:cNvSpPr txBox="1"/>
          <p:nvPr/>
        </p:nvSpPr>
        <p:spPr>
          <a:xfrm>
            <a:off x="394217" y="1231986"/>
            <a:ext cx="4460587" cy="461665"/>
          </a:xfrm>
          <a:prstGeom prst="rect">
            <a:avLst/>
          </a:prstGeom>
          <a:noFill/>
        </p:spPr>
        <p:txBody>
          <a:bodyPr wrap="square" rtlCol="0">
            <a:spAutoFit/>
          </a:bodyPr>
          <a:lstStyle/>
          <a:p>
            <a:pPr algn="ctr"/>
            <a:r>
              <a:rPr lang="vi-VN" sz="2400">
                <a:solidFill>
                  <a:srgbClr val="0070C0"/>
                </a:solidFill>
                <a:latin typeface="Times New Roman" panose="02020603050405020304" pitchFamily="18" charset="0"/>
                <a:cs typeface="Times New Roman" panose="02020603050405020304" pitchFamily="18" charset="0"/>
              </a:rPr>
              <a:t>Thiết kế giao diện điều khiển: </a:t>
            </a:r>
            <a:endParaRPr lang="en-US" sz="2400" b="1">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8852F76-2D09-5772-73BA-457E92F18793}"/>
              </a:ext>
            </a:extLst>
          </p:cNvPr>
          <p:cNvPicPr>
            <a:picLocks noChangeAspect="1"/>
          </p:cNvPicPr>
          <p:nvPr/>
        </p:nvPicPr>
        <p:blipFill>
          <a:blip r:embed="rId3"/>
          <a:stretch>
            <a:fillRect/>
          </a:stretch>
        </p:blipFill>
        <p:spPr>
          <a:xfrm>
            <a:off x="2582944" y="1766561"/>
            <a:ext cx="7026111" cy="4283577"/>
          </a:xfrm>
          <a:prstGeom prst="rect">
            <a:avLst/>
          </a:prstGeom>
          <a:ln>
            <a:solidFill>
              <a:srgbClr val="0070C0"/>
            </a:solidFill>
          </a:ln>
        </p:spPr>
      </p:pic>
      <p:sp>
        <p:nvSpPr>
          <p:cNvPr id="6" name="Text Box 1">
            <a:extLst>
              <a:ext uri="{FF2B5EF4-FFF2-40B4-BE49-F238E27FC236}">
                <a16:creationId xmlns:a16="http://schemas.microsoft.com/office/drawing/2014/main" id="{9FE37ECB-2C4D-630F-6A62-579DC8D0F100}"/>
              </a:ext>
            </a:extLst>
          </p:cNvPr>
          <p:cNvSpPr txBox="1"/>
          <p:nvPr/>
        </p:nvSpPr>
        <p:spPr>
          <a:xfrm>
            <a:off x="3495268" y="6179971"/>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5: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Block giải thuật cho app điều khiển</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1863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A2602-469C-0C42-CE41-62B2A85280D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938161-D79F-F810-78A2-BA829C81BF6D}"/>
              </a:ext>
            </a:extLst>
          </p:cNvPr>
          <p:cNvSpPr>
            <a:spLocks noGrp="1"/>
          </p:cNvSpPr>
          <p:nvPr>
            <p:ph type="sldNum" sz="quarter" idx="12"/>
          </p:nvPr>
        </p:nvSpPr>
        <p:spPr/>
        <p:txBody>
          <a:bodyPr/>
          <a:lstStyle/>
          <a:p>
            <a:fld id="{E52E8D38-D2CF-46A3-ACCC-B8402A0F5B8A}" type="slidenum">
              <a:rPr lang="en-US" smtClean="0"/>
              <a:t>11</a:t>
            </a:fld>
            <a:endParaRPr lang="en-US"/>
          </a:p>
        </p:txBody>
      </p:sp>
      <p:sp>
        <p:nvSpPr>
          <p:cNvPr id="3" name="Google Shape;2785;p65">
            <a:extLst>
              <a:ext uri="{FF2B5EF4-FFF2-40B4-BE49-F238E27FC236}">
                <a16:creationId xmlns:a16="http://schemas.microsoft.com/office/drawing/2014/main" id="{6C5CBC59-E735-B712-04AF-0DCC9DBF1E59}"/>
              </a:ext>
            </a:extLst>
          </p:cNvPr>
          <p:cNvSpPr txBox="1">
            <a:spLocks/>
          </p:cNvSpPr>
          <p:nvPr/>
        </p:nvSpPr>
        <p:spPr>
          <a:xfrm>
            <a:off x="953244" y="285991"/>
            <a:ext cx="9642484"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Phương trình động học và thuật toán điều khiển</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02B04854-68FA-E07B-CE31-DE9EB68D94CF}"/>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04</a:t>
            </a:r>
            <a:endParaRPr sz="2400" b="1">
              <a:solidFill>
                <a:schemeClr val="bg1"/>
              </a:solidFill>
            </a:endParaRPr>
          </a:p>
        </p:txBody>
      </p:sp>
      <p:pic>
        <p:nvPicPr>
          <p:cNvPr id="11" name="Picture 10">
            <a:extLst>
              <a:ext uri="{FF2B5EF4-FFF2-40B4-BE49-F238E27FC236}">
                <a16:creationId xmlns:a16="http://schemas.microsoft.com/office/drawing/2014/main" id="{CC123DBF-69B3-8948-9A9D-03044B7BC15D}"/>
              </a:ext>
            </a:extLst>
          </p:cNvPr>
          <p:cNvPicPr>
            <a:picLocks noChangeAspect="1"/>
          </p:cNvPicPr>
          <p:nvPr/>
        </p:nvPicPr>
        <p:blipFill>
          <a:blip r:embed="rId3"/>
          <a:stretch>
            <a:fillRect/>
          </a:stretch>
        </p:blipFill>
        <p:spPr>
          <a:xfrm>
            <a:off x="6982148" y="2293746"/>
            <a:ext cx="4542775" cy="3343483"/>
          </a:xfrm>
          <a:prstGeom prst="rect">
            <a:avLst/>
          </a:prstGeom>
          <a:ln>
            <a:solidFill>
              <a:srgbClr val="0070C0"/>
            </a:solidFill>
          </a:ln>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26D4496-AA3F-21B4-2E75-516CB3361C12}"/>
                  </a:ext>
                </a:extLst>
              </p:cNvPr>
              <p:cNvSpPr/>
              <p:nvPr/>
            </p:nvSpPr>
            <p:spPr>
              <a:xfrm>
                <a:off x="404003" y="1461156"/>
                <a:ext cx="5868340" cy="4848344"/>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indent="180340" algn="ctr">
                  <a:lnSpc>
                    <a:spcPct val="107000"/>
                  </a:lnSpc>
                  <a:spcBef>
                    <a:spcPts val="600"/>
                  </a:spcBef>
                  <a:spcAft>
                    <a:spcPts val="600"/>
                  </a:spcAft>
                  <a:buNone/>
                </a:pPr>
                <a:r>
                  <a:rPr lang="vi-VN">
                    <a:solidFill>
                      <a:srgbClr val="0070C0"/>
                    </a:solidFill>
                    <a:latin typeface="Times New Roman" panose="02020603050405020304" pitchFamily="18" charset="0"/>
                    <a:ea typeface="Calibri" panose="020F0502020204030204" pitchFamily="34" charset="0"/>
                    <a:cs typeface="Times New Roman" panose="02020603050405020304" pitchFamily="18" charset="0"/>
                  </a:rPr>
                  <a:t>Quan </a:t>
                </a:r>
                <a:r>
                  <a:rPr lang="en-US">
                    <a:solidFill>
                      <a:srgbClr val="0070C0"/>
                    </a:solidFill>
                    <a:latin typeface="Times New Roman" panose="02020603050405020304" pitchFamily="18" charset="0"/>
                    <a:ea typeface="Calibri" panose="020F0502020204030204" pitchFamily="34" charset="0"/>
                    <a:cs typeface="Times New Roman" panose="02020603050405020304" pitchFamily="18" charset="0"/>
                  </a:rPr>
                  <a:t>hệ giữa vận tốc bánh xe và vận tốc của robot được xác định bởi:</a:t>
                </a:r>
                <a:endParaRPr lang="vi-VN">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indent="18034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𝑣</m:t>
                      </m:r>
                      <m:r>
                        <a:rPr lang="en-US">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𝑟</m:t>
                          </m:r>
                        </m:num>
                        <m:den>
                          <m:r>
                            <a:rPr lang="en-US">
                              <a:solidFill>
                                <a:srgbClr val="0070C0"/>
                              </a:solidFill>
                              <a:latin typeface="Cambria Math" panose="02040503050406030204" pitchFamily="18" charset="0"/>
                            </a:rPr>
                            <m:t>2</m:t>
                          </m:r>
                        </m:den>
                      </m:f>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𝜔</m:t>
                          </m:r>
                          <m:r>
                            <a:rPr lang="en-US" i="1">
                              <a:solidFill>
                                <a:srgbClr val="0070C0"/>
                              </a:solidFill>
                              <a:latin typeface="Cambria Math" panose="02040503050406030204" pitchFamily="18" charset="0"/>
                            </a:rPr>
                            <m:t>𝑅</m:t>
                          </m:r>
                          <m:r>
                            <a:rPr lang="en-US">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𝜔</m:t>
                          </m:r>
                          <m:r>
                            <a:rPr lang="en-US" i="1">
                              <a:solidFill>
                                <a:srgbClr val="0070C0"/>
                              </a:solidFill>
                              <a:latin typeface="Cambria Math" panose="02040503050406030204" pitchFamily="18" charset="0"/>
                            </a:rPr>
                            <m:t>𝐿</m:t>
                          </m:r>
                        </m:e>
                      </m:d>
                      <m:r>
                        <a:rPr lang="en-US">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𝜔</m:t>
                      </m:r>
                      <m:r>
                        <a:rPr lang="en-US">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r>
                            <a:rPr lang="en-US">
                              <a:solidFill>
                                <a:srgbClr val="0070C0"/>
                              </a:solidFill>
                              <a:latin typeface="Cambria Math" panose="02040503050406030204" pitchFamily="18" charset="0"/>
                            </a:rPr>
                            <m:t>2</m:t>
                          </m:r>
                          <m:r>
                            <a:rPr lang="en-US" i="1">
                              <a:solidFill>
                                <a:srgbClr val="0070C0"/>
                              </a:solidFill>
                              <a:latin typeface="Cambria Math" panose="02040503050406030204" pitchFamily="18" charset="0"/>
                            </a:rPr>
                            <m:t>𝑟</m:t>
                          </m:r>
                        </m:num>
                        <m:den>
                          <m:r>
                            <a:rPr lang="en-US" i="1">
                              <a:solidFill>
                                <a:srgbClr val="0070C0"/>
                              </a:solidFill>
                              <a:latin typeface="Cambria Math" panose="02040503050406030204" pitchFamily="18" charset="0"/>
                            </a:rPr>
                            <m:t>𝐿</m:t>
                          </m:r>
                        </m:den>
                      </m:f>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𝜔</m:t>
                          </m:r>
                          <m:r>
                            <a:rPr lang="en-US" i="1">
                              <a:solidFill>
                                <a:srgbClr val="0070C0"/>
                              </a:solidFill>
                              <a:latin typeface="Cambria Math" panose="02040503050406030204" pitchFamily="18" charset="0"/>
                            </a:rPr>
                            <m:t>𝑅</m:t>
                          </m:r>
                          <m:r>
                            <a:rPr lang="en-US">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𝜔</m:t>
                          </m:r>
                          <m:r>
                            <a:rPr lang="en-US" i="1">
                              <a:solidFill>
                                <a:srgbClr val="0070C0"/>
                              </a:solidFill>
                              <a:latin typeface="Cambria Math" panose="02040503050406030204" pitchFamily="18" charset="0"/>
                            </a:rPr>
                            <m:t>𝐿</m:t>
                          </m:r>
                        </m:e>
                      </m:d>
                    </m:oMath>
                  </m:oMathPara>
                </a14:m>
                <a:endParaRPr lang="vi-VN">
                  <a:solidFill>
                    <a:srgbClr val="0070C0"/>
                  </a:solidFill>
                  <a:latin typeface="Times New Roman" panose="02020603050405020304" pitchFamily="18" charset="0"/>
                  <a:cs typeface="Times New Roman" panose="02020603050405020304" pitchFamily="18" charset="0"/>
                </a:endParaRPr>
              </a:p>
              <a:p>
                <a:pPr indent="180340" algn="ctr">
                  <a:lnSpc>
                    <a:spcPct val="107000"/>
                  </a:lnSpc>
                  <a:spcBef>
                    <a:spcPts val="600"/>
                  </a:spcBef>
                  <a:spcAft>
                    <a:spcPts val="600"/>
                  </a:spcAft>
                </a:pPr>
                <a:r>
                  <a:rPr lang="en-US">
                    <a:solidFill>
                      <a:srgbClr val="0070C0"/>
                    </a:solidFill>
                    <a:latin typeface="Times New Roman" panose="02020603050405020304" pitchFamily="18" charset="0"/>
                    <a:cs typeface="Times New Roman" panose="02020603050405020304" pitchFamily="18" charset="0"/>
                  </a:rPr>
                  <a:t>Chuyển động của robot trong không gian phẳng được mô tả bởi hệ phương trình vi phân phi tuyến:</a:t>
                </a:r>
              </a:p>
              <a:p>
                <a:pPr/>
                <a14:m>
                  <m:oMathPara xmlns:m="http://schemas.openxmlformats.org/officeDocument/2006/math">
                    <m:oMathParaPr>
                      <m:jc m:val="centerGroup"/>
                    </m:oMathParaPr>
                    <m:oMath xmlns:m="http://schemas.openxmlformats.org/officeDocument/2006/math">
                      <m:d>
                        <m:dPr>
                          <m:begChr m:val="["/>
                          <m:endChr m:val="]"/>
                          <m:ctrlPr>
                            <a:rPr lang="en-US" i="1">
                              <a:solidFill>
                                <a:srgbClr val="0070C0"/>
                              </a:solidFill>
                              <a:latin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rPr>
                              </m:ctrlPr>
                            </m:mPr>
                            <m:mr>
                              <m:e>
                                <m:limUpp>
                                  <m:limUppPr>
                                    <m:ctrlPr>
                                      <a:rPr lang="en-US" i="1">
                                        <a:solidFill>
                                          <a:srgbClr val="0070C0"/>
                                        </a:solidFill>
                                        <a:latin typeface="Cambria Math" panose="02040503050406030204" pitchFamily="18" charset="0"/>
                                      </a:rPr>
                                    </m:ctrlPr>
                                  </m:limUppPr>
                                  <m:e>
                                    <m:r>
                                      <a:rPr lang="vi-VN" i="1">
                                        <a:solidFill>
                                          <a:srgbClr val="0070C0"/>
                                        </a:solidFill>
                                        <a:latin typeface="Cambria Math" panose="02040503050406030204" pitchFamily="18" charset="0"/>
                                      </a:rPr>
                                      <m:t>𝑥</m:t>
                                    </m:r>
                                  </m:e>
                                  <m:lim>
                                    <m:r>
                                      <a:rPr lang="vi-VN" i="1">
                                        <a:solidFill>
                                          <a:srgbClr val="0070C0"/>
                                        </a:solidFill>
                                        <a:latin typeface="Cambria Math" panose="02040503050406030204" pitchFamily="18" charset="0"/>
                                      </a:rPr>
                                      <m:t>˙</m:t>
                                    </m:r>
                                  </m:lim>
                                </m:limUpp>
                              </m:e>
                            </m:mr>
                            <m:mr>
                              <m:e>
                                <m:limUpp>
                                  <m:limUppPr>
                                    <m:ctrlPr>
                                      <a:rPr lang="en-US" i="1">
                                        <a:solidFill>
                                          <a:srgbClr val="0070C0"/>
                                        </a:solidFill>
                                        <a:latin typeface="Cambria Math" panose="02040503050406030204" pitchFamily="18" charset="0"/>
                                      </a:rPr>
                                    </m:ctrlPr>
                                  </m:limUppPr>
                                  <m:e>
                                    <m:r>
                                      <a:rPr lang="vi-VN" i="1">
                                        <a:solidFill>
                                          <a:srgbClr val="0070C0"/>
                                        </a:solidFill>
                                        <a:latin typeface="Cambria Math" panose="02040503050406030204" pitchFamily="18" charset="0"/>
                                      </a:rPr>
                                      <m:t>𝑦</m:t>
                                    </m:r>
                                  </m:e>
                                  <m:lim>
                                    <m:r>
                                      <a:rPr lang="vi-VN" i="1">
                                        <a:solidFill>
                                          <a:srgbClr val="0070C0"/>
                                        </a:solidFill>
                                        <a:latin typeface="Cambria Math" panose="02040503050406030204" pitchFamily="18" charset="0"/>
                                      </a:rPr>
                                      <m:t>˙</m:t>
                                    </m:r>
                                  </m:lim>
                                </m:limUpp>
                              </m:e>
                            </m:mr>
                            <m:mr>
                              <m:e>
                                <m:limUpp>
                                  <m:limUppPr>
                                    <m:ctrlPr>
                                      <a:rPr lang="en-US" i="1">
                                        <a:solidFill>
                                          <a:srgbClr val="0070C0"/>
                                        </a:solidFill>
                                        <a:latin typeface="Cambria Math" panose="02040503050406030204" pitchFamily="18" charset="0"/>
                                      </a:rPr>
                                    </m:ctrlPr>
                                  </m:limUppPr>
                                  <m:e>
                                    <m:r>
                                      <a:rPr lang="vi-VN" i="1">
                                        <a:solidFill>
                                          <a:srgbClr val="0070C0"/>
                                        </a:solidFill>
                                        <a:latin typeface="Cambria Math" panose="02040503050406030204" pitchFamily="18" charset="0"/>
                                      </a:rPr>
                                      <m:t>𝜃</m:t>
                                    </m:r>
                                  </m:e>
                                  <m:lim>
                                    <m:r>
                                      <a:rPr lang="vi-VN" i="1">
                                        <a:solidFill>
                                          <a:srgbClr val="0070C0"/>
                                        </a:solidFill>
                                        <a:latin typeface="Cambria Math" panose="02040503050406030204" pitchFamily="18" charset="0"/>
                                      </a:rPr>
                                      <m:t>˙</m:t>
                                    </m:r>
                                  </m:lim>
                                </m:limUpp>
                              </m:e>
                            </m:mr>
                          </m:m>
                        </m:e>
                      </m:d>
                      <m:r>
                        <a:rPr lang="vi-VN" i="1">
                          <a:solidFill>
                            <a:srgbClr val="0070C0"/>
                          </a:solidFill>
                          <a:latin typeface="Cambria Math" panose="02040503050406030204" pitchFamily="18" charset="0"/>
                        </a:rPr>
                        <m:t>= </m:t>
                      </m:r>
                      <m:d>
                        <m:dPr>
                          <m:begChr m:val="["/>
                          <m:endChr m:val="]"/>
                          <m:ctrlPr>
                            <a:rPr lang="en-US" i="1">
                              <a:solidFill>
                                <a:srgbClr val="0070C0"/>
                              </a:solidFill>
                              <a:latin typeface="Cambria Math" panose="02040503050406030204" pitchFamily="18" charset="0"/>
                            </a:rPr>
                          </m:ctrlPr>
                        </m:dPr>
                        <m:e>
                          <m:m>
                            <m:mPr>
                              <m:mcs>
                                <m:mc>
                                  <m:mcPr>
                                    <m:count m:val="2"/>
                                    <m:mcJc m:val="center"/>
                                  </m:mcPr>
                                </m:mc>
                              </m:mcs>
                              <m:ctrlPr>
                                <a:rPr lang="en-US" i="1">
                                  <a:solidFill>
                                    <a:srgbClr val="0070C0"/>
                                  </a:solidFill>
                                  <a:latin typeface="Cambria Math" panose="02040503050406030204" pitchFamily="18" charset="0"/>
                                </a:rPr>
                              </m:ctrlPr>
                            </m:mPr>
                            <m:mr>
                              <m:e>
                                <m:r>
                                  <a:rPr lang="vi-VN" i="1">
                                    <a:solidFill>
                                      <a:srgbClr val="0070C0"/>
                                    </a:solidFill>
                                    <a:latin typeface="Cambria Math" panose="02040503050406030204" pitchFamily="18" charset="0"/>
                                  </a:rPr>
                                  <m:t>𝑐𝑜𝑠</m:t>
                                </m:r>
                                <m:r>
                                  <a:rPr lang="vi-VN" i="1">
                                    <a:solidFill>
                                      <a:srgbClr val="0070C0"/>
                                    </a:solidFill>
                                    <a:latin typeface="Cambria Math" panose="02040503050406030204" pitchFamily="18" charset="0"/>
                                  </a:rPr>
                                  <m:t>𝜃</m:t>
                                </m:r>
                              </m:e>
                              <m:e>
                                <m:r>
                                  <a:rPr lang="vi-VN" i="1">
                                    <a:solidFill>
                                      <a:srgbClr val="0070C0"/>
                                    </a:solidFill>
                                    <a:latin typeface="Cambria Math" panose="02040503050406030204" pitchFamily="18" charset="0"/>
                                  </a:rPr>
                                  <m:t>0</m:t>
                                </m:r>
                              </m:e>
                            </m:mr>
                            <m:mr>
                              <m:e>
                                <m:r>
                                  <a:rPr lang="vi-VN" i="1">
                                    <a:solidFill>
                                      <a:srgbClr val="0070C0"/>
                                    </a:solidFill>
                                    <a:latin typeface="Cambria Math" panose="02040503050406030204" pitchFamily="18" charset="0"/>
                                  </a:rPr>
                                  <m:t>𝑠𝑖𝑛</m:t>
                                </m:r>
                                <m:r>
                                  <a:rPr lang="vi-VN" i="1">
                                    <a:solidFill>
                                      <a:srgbClr val="0070C0"/>
                                    </a:solidFill>
                                    <a:latin typeface="Cambria Math" panose="02040503050406030204" pitchFamily="18" charset="0"/>
                                  </a:rPr>
                                  <m:t>𝜃</m:t>
                                </m:r>
                              </m:e>
                              <m:e>
                                <m:r>
                                  <a:rPr lang="vi-VN" i="1">
                                    <a:solidFill>
                                      <a:srgbClr val="0070C0"/>
                                    </a:solidFill>
                                    <a:latin typeface="Cambria Math" panose="02040503050406030204" pitchFamily="18" charset="0"/>
                                  </a:rPr>
                                  <m:t>0</m:t>
                                </m:r>
                              </m:e>
                            </m:mr>
                            <m:mr>
                              <m:e>
                                <m:r>
                                  <a:rPr lang="vi-VN" i="1">
                                    <a:solidFill>
                                      <a:srgbClr val="0070C0"/>
                                    </a:solidFill>
                                    <a:latin typeface="Cambria Math" panose="02040503050406030204" pitchFamily="18" charset="0"/>
                                  </a:rPr>
                                  <m:t>0</m:t>
                                </m:r>
                              </m:e>
                              <m:e>
                                <m:r>
                                  <a:rPr lang="vi-VN" i="1">
                                    <a:solidFill>
                                      <a:srgbClr val="0070C0"/>
                                    </a:solidFill>
                                    <a:latin typeface="Cambria Math" panose="02040503050406030204" pitchFamily="18" charset="0"/>
                                  </a:rPr>
                                  <m:t>1</m:t>
                                </m:r>
                              </m:e>
                            </m:mr>
                          </m:m>
                        </m:e>
                      </m:d>
                      <m:r>
                        <a:rPr lang="vi-VN" i="1">
                          <a:solidFill>
                            <a:srgbClr val="0070C0"/>
                          </a:solidFill>
                          <a:latin typeface="Cambria Math" panose="02040503050406030204" pitchFamily="18" charset="0"/>
                        </a:rPr>
                        <m:t> </m:t>
                      </m:r>
                      <m:d>
                        <m:dPr>
                          <m:begChr m:val="["/>
                          <m:endChr m:val="]"/>
                          <m:ctrlPr>
                            <a:rPr lang="en-US" i="1">
                              <a:solidFill>
                                <a:srgbClr val="0070C0"/>
                              </a:solidFill>
                              <a:latin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rPr>
                              </m:ctrlPr>
                            </m:mPr>
                            <m:mr>
                              <m:e>
                                <m:r>
                                  <a:rPr lang="vi-VN" i="1">
                                    <a:solidFill>
                                      <a:srgbClr val="0070C0"/>
                                    </a:solidFill>
                                    <a:latin typeface="Cambria Math" panose="02040503050406030204" pitchFamily="18" charset="0"/>
                                  </a:rPr>
                                  <m:t>𝑣</m:t>
                                </m:r>
                              </m:e>
                            </m:mr>
                            <m:mr>
                              <m:e>
                                <m:r>
                                  <a:rPr lang="vi-VN" i="1">
                                    <a:solidFill>
                                      <a:srgbClr val="0070C0"/>
                                    </a:solidFill>
                                    <a:latin typeface="Cambria Math" panose="02040503050406030204" pitchFamily="18" charset="0"/>
                                  </a:rPr>
                                  <m:t>𝜔</m:t>
                                </m:r>
                              </m:e>
                            </m:mr>
                          </m:m>
                        </m:e>
                      </m:d>
                    </m:oMath>
                  </m:oMathPara>
                </a14:m>
                <a:endParaRPr lang="en-US">
                  <a:solidFill>
                    <a:srgbClr val="0070C0"/>
                  </a:solidFill>
                  <a:latin typeface="Times New Roman" panose="02020603050405020304" pitchFamily="18" charset="0"/>
                  <a:cs typeface="Times New Roman" panose="02020603050405020304" pitchFamily="18" charset="0"/>
                </a:endParaRPr>
              </a:p>
              <a:p>
                <a:r>
                  <a:rPr lang="en-US">
                    <a:solidFill>
                      <a:srgbClr val="0070C0"/>
                    </a:solidFill>
                    <a:latin typeface="Times New Roman" panose="02020603050405020304" pitchFamily="18" charset="0"/>
                    <a:cs typeface="Times New Roman" panose="02020603050405020304" pitchFamily="18" charset="0"/>
                  </a:rPr>
                  <a:t>Thay v,ω theo vận tốc bánh xe, ta được:</a:t>
                </a:r>
              </a:p>
              <a:p>
                <a:pPr/>
                <a14:m>
                  <m:oMathPara xmlns:m="http://schemas.openxmlformats.org/officeDocument/2006/math">
                    <m:oMathParaPr>
                      <m:jc m:val="centerGroup"/>
                    </m:oMathParaPr>
                    <m:oMath xmlns:m="http://schemas.openxmlformats.org/officeDocument/2006/math">
                      <m:d>
                        <m:dPr>
                          <m:begChr m:val="["/>
                          <m:endChr m:val="]"/>
                          <m:ctrlPr>
                            <a:rPr lang="en-US" i="1">
                              <a:solidFill>
                                <a:srgbClr val="0070C0"/>
                              </a:solidFill>
                              <a:latin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rPr>
                              </m:ctrlPr>
                            </m:mPr>
                            <m:mr>
                              <m:e>
                                <m:limUpp>
                                  <m:limUppPr>
                                    <m:ctrlPr>
                                      <a:rPr lang="en-US" i="1">
                                        <a:solidFill>
                                          <a:srgbClr val="0070C0"/>
                                        </a:solidFill>
                                        <a:latin typeface="Cambria Math" panose="02040503050406030204" pitchFamily="18" charset="0"/>
                                      </a:rPr>
                                    </m:ctrlPr>
                                  </m:limUppPr>
                                  <m:e>
                                    <m:r>
                                      <a:rPr lang="vi-VN" i="1">
                                        <a:solidFill>
                                          <a:srgbClr val="0070C0"/>
                                        </a:solidFill>
                                        <a:latin typeface="Cambria Math" panose="02040503050406030204" pitchFamily="18" charset="0"/>
                                      </a:rPr>
                                      <m:t>𝑥</m:t>
                                    </m:r>
                                  </m:e>
                                  <m:lim>
                                    <m:r>
                                      <a:rPr lang="vi-VN" i="1">
                                        <a:solidFill>
                                          <a:srgbClr val="0070C0"/>
                                        </a:solidFill>
                                        <a:latin typeface="Cambria Math" panose="02040503050406030204" pitchFamily="18" charset="0"/>
                                      </a:rPr>
                                      <m:t>˙</m:t>
                                    </m:r>
                                  </m:lim>
                                </m:limUpp>
                              </m:e>
                            </m:mr>
                            <m:mr>
                              <m:e>
                                <m:limUpp>
                                  <m:limUppPr>
                                    <m:ctrlPr>
                                      <a:rPr lang="en-US" i="1">
                                        <a:solidFill>
                                          <a:srgbClr val="0070C0"/>
                                        </a:solidFill>
                                        <a:latin typeface="Cambria Math" panose="02040503050406030204" pitchFamily="18" charset="0"/>
                                      </a:rPr>
                                    </m:ctrlPr>
                                  </m:limUppPr>
                                  <m:e>
                                    <m:r>
                                      <a:rPr lang="vi-VN" i="1">
                                        <a:solidFill>
                                          <a:srgbClr val="0070C0"/>
                                        </a:solidFill>
                                        <a:latin typeface="Cambria Math" panose="02040503050406030204" pitchFamily="18" charset="0"/>
                                      </a:rPr>
                                      <m:t>𝑦</m:t>
                                    </m:r>
                                  </m:e>
                                  <m:lim>
                                    <m:r>
                                      <a:rPr lang="vi-VN" i="1">
                                        <a:solidFill>
                                          <a:srgbClr val="0070C0"/>
                                        </a:solidFill>
                                        <a:latin typeface="Cambria Math" panose="02040503050406030204" pitchFamily="18" charset="0"/>
                                      </a:rPr>
                                      <m:t>˙</m:t>
                                    </m:r>
                                  </m:lim>
                                </m:limUpp>
                              </m:e>
                            </m:mr>
                            <m:mr>
                              <m:e>
                                <m:limUpp>
                                  <m:limUppPr>
                                    <m:ctrlPr>
                                      <a:rPr lang="en-US" i="1">
                                        <a:solidFill>
                                          <a:srgbClr val="0070C0"/>
                                        </a:solidFill>
                                        <a:latin typeface="Cambria Math" panose="02040503050406030204" pitchFamily="18" charset="0"/>
                                      </a:rPr>
                                    </m:ctrlPr>
                                  </m:limUppPr>
                                  <m:e>
                                    <m:r>
                                      <a:rPr lang="vi-VN" i="1">
                                        <a:solidFill>
                                          <a:srgbClr val="0070C0"/>
                                        </a:solidFill>
                                        <a:latin typeface="Cambria Math" panose="02040503050406030204" pitchFamily="18" charset="0"/>
                                      </a:rPr>
                                      <m:t>𝜃</m:t>
                                    </m:r>
                                  </m:e>
                                  <m:lim>
                                    <m:r>
                                      <a:rPr lang="vi-VN" i="1">
                                        <a:solidFill>
                                          <a:srgbClr val="0070C0"/>
                                        </a:solidFill>
                                        <a:latin typeface="Cambria Math" panose="02040503050406030204" pitchFamily="18" charset="0"/>
                                      </a:rPr>
                                      <m:t>˙</m:t>
                                    </m:r>
                                  </m:lim>
                                </m:limUpp>
                              </m:e>
                            </m:mr>
                          </m:m>
                        </m:e>
                      </m:d>
                      <m:r>
                        <a:rPr lang="vi-VN" i="1">
                          <a:solidFill>
                            <a:srgbClr val="0070C0"/>
                          </a:solidFill>
                          <a:latin typeface="Cambria Math" panose="02040503050406030204" pitchFamily="18" charset="0"/>
                        </a:rPr>
                        <m:t>= </m:t>
                      </m:r>
                      <m:f>
                        <m:fPr>
                          <m:ctrlPr>
                            <a:rPr lang="en-US" i="1">
                              <a:solidFill>
                                <a:srgbClr val="0070C0"/>
                              </a:solidFill>
                              <a:latin typeface="Cambria Math" panose="02040503050406030204" pitchFamily="18" charset="0"/>
                            </a:rPr>
                          </m:ctrlPr>
                        </m:fPr>
                        <m:num>
                          <m:r>
                            <a:rPr lang="vi-VN" i="1">
                              <a:solidFill>
                                <a:srgbClr val="0070C0"/>
                              </a:solidFill>
                              <a:latin typeface="Cambria Math" panose="02040503050406030204" pitchFamily="18" charset="0"/>
                            </a:rPr>
                            <m:t>𝑟</m:t>
                          </m:r>
                        </m:num>
                        <m:den>
                          <m:r>
                            <a:rPr lang="vi-VN" i="1">
                              <a:solidFill>
                                <a:srgbClr val="0070C0"/>
                              </a:solidFill>
                              <a:latin typeface="Cambria Math" panose="02040503050406030204" pitchFamily="18" charset="0"/>
                            </a:rPr>
                            <m:t>2</m:t>
                          </m:r>
                        </m:den>
                      </m:f>
                      <m:d>
                        <m:dPr>
                          <m:begChr m:val="["/>
                          <m:endChr m:val="]"/>
                          <m:ctrlPr>
                            <a:rPr lang="en-US" i="1">
                              <a:solidFill>
                                <a:srgbClr val="0070C0"/>
                              </a:solidFill>
                              <a:latin typeface="Cambria Math" panose="02040503050406030204" pitchFamily="18" charset="0"/>
                            </a:rPr>
                          </m:ctrlPr>
                        </m:dPr>
                        <m:e>
                          <m:m>
                            <m:mPr>
                              <m:mcs>
                                <m:mc>
                                  <m:mcPr>
                                    <m:count m:val="2"/>
                                    <m:mcJc m:val="center"/>
                                  </m:mcPr>
                                </m:mc>
                              </m:mcs>
                              <m:ctrlPr>
                                <a:rPr lang="en-US" i="1">
                                  <a:solidFill>
                                    <a:srgbClr val="0070C0"/>
                                  </a:solidFill>
                                  <a:latin typeface="Cambria Math" panose="02040503050406030204" pitchFamily="18" charset="0"/>
                                </a:rPr>
                              </m:ctrlPr>
                            </m:mPr>
                            <m:mr>
                              <m:e>
                                <m:r>
                                  <a:rPr lang="vi-VN" i="1">
                                    <a:solidFill>
                                      <a:srgbClr val="0070C0"/>
                                    </a:solidFill>
                                    <a:latin typeface="Cambria Math" panose="02040503050406030204" pitchFamily="18" charset="0"/>
                                  </a:rPr>
                                  <m:t>𝑐𝑜𝑠</m:t>
                                </m:r>
                                <m:r>
                                  <a:rPr lang="vi-VN" i="1">
                                    <a:solidFill>
                                      <a:srgbClr val="0070C0"/>
                                    </a:solidFill>
                                    <a:latin typeface="Cambria Math" panose="02040503050406030204" pitchFamily="18" charset="0"/>
                                  </a:rPr>
                                  <m:t>𝜃</m:t>
                                </m:r>
                              </m:e>
                              <m:e>
                                <m:r>
                                  <a:rPr lang="vi-VN" i="1">
                                    <a:solidFill>
                                      <a:srgbClr val="0070C0"/>
                                    </a:solidFill>
                                    <a:latin typeface="Cambria Math" panose="02040503050406030204" pitchFamily="18" charset="0"/>
                                  </a:rPr>
                                  <m:t>𝑐𝑜𝑠</m:t>
                                </m:r>
                                <m:r>
                                  <a:rPr lang="vi-VN" i="1">
                                    <a:solidFill>
                                      <a:srgbClr val="0070C0"/>
                                    </a:solidFill>
                                    <a:latin typeface="Cambria Math" panose="02040503050406030204" pitchFamily="18" charset="0"/>
                                  </a:rPr>
                                  <m:t>𝜃</m:t>
                                </m:r>
                              </m:e>
                            </m:mr>
                            <m:mr>
                              <m:e>
                                <m:r>
                                  <a:rPr lang="vi-VN" i="1">
                                    <a:solidFill>
                                      <a:srgbClr val="0070C0"/>
                                    </a:solidFill>
                                    <a:latin typeface="Cambria Math" panose="02040503050406030204" pitchFamily="18" charset="0"/>
                                  </a:rPr>
                                  <m:t>𝑠𝑖𝑛</m:t>
                                </m:r>
                                <m:r>
                                  <a:rPr lang="vi-VN" i="1">
                                    <a:solidFill>
                                      <a:srgbClr val="0070C0"/>
                                    </a:solidFill>
                                    <a:latin typeface="Cambria Math" panose="02040503050406030204" pitchFamily="18" charset="0"/>
                                  </a:rPr>
                                  <m:t>𝜃</m:t>
                                </m:r>
                              </m:e>
                              <m:e>
                                <m:r>
                                  <a:rPr lang="vi-VN" i="1">
                                    <a:solidFill>
                                      <a:srgbClr val="0070C0"/>
                                    </a:solidFill>
                                    <a:latin typeface="Cambria Math" panose="02040503050406030204" pitchFamily="18" charset="0"/>
                                  </a:rPr>
                                  <m:t>𝑠𝑖𝑛</m:t>
                                </m:r>
                                <m:r>
                                  <a:rPr lang="vi-VN" i="1">
                                    <a:solidFill>
                                      <a:srgbClr val="0070C0"/>
                                    </a:solidFill>
                                    <a:latin typeface="Cambria Math" panose="02040503050406030204" pitchFamily="18" charset="0"/>
                                  </a:rPr>
                                  <m:t>𝜃</m:t>
                                </m:r>
                              </m:e>
                            </m:mr>
                            <m:mr>
                              <m:e>
                                <m:f>
                                  <m:fPr>
                                    <m:ctrlPr>
                                      <a:rPr lang="en-US" i="1">
                                        <a:solidFill>
                                          <a:srgbClr val="0070C0"/>
                                        </a:solidFill>
                                        <a:latin typeface="Cambria Math" panose="02040503050406030204" pitchFamily="18" charset="0"/>
                                      </a:rPr>
                                    </m:ctrlPr>
                                  </m:fPr>
                                  <m:num>
                                    <m:r>
                                      <a:rPr lang="vi-VN" i="1">
                                        <a:solidFill>
                                          <a:srgbClr val="0070C0"/>
                                        </a:solidFill>
                                        <a:latin typeface="Cambria Math" panose="02040503050406030204" pitchFamily="18" charset="0"/>
                                      </a:rPr>
                                      <m:t>1</m:t>
                                    </m:r>
                                  </m:num>
                                  <m:den>
                                    <m:r>
                                      <a:rPr lang="vi-VN" i="1">
                                        <a:solidFill>
                                          <a:srgbClr val="0070C0"/>
                                        </a:solidFill>
                                        <a:latin typeface="Cambria Math" panose="02040503050406030204" pitchFamily="18" charset="0"/>
                                      </a:rPr>
                                      <m:t>𝐿</m:t>
                                    </m:r>
                                  </m:den>
                                </m:f>
                              </m:e>
                              <m:e>
                                <m:r>
                                  <a:rPr lang="vi-VN" i="1">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r>
                                      <a:rPr lang="vi-VN" i="1">
                                        <a:solidFill>
                                          <a:srgbClr val="0070C0"/>
                                        </a:solidFill>
                                        <a:latin typeface="Cambria Math" panose="02040503050406030204" pitchFamily="18" charset="0"/>
                                      </a:rPr>
                                      <m:t>1</m:t>
                                    </m:r>
                                  </m:num>
                                  <m:den>
                                    <m:r>
                                      <a:rPr lang="vi-VN" i="1">
                                        <a:solidFill>
                                          <a:srgbClr val="0070C0"/>
                                        </a:solidFill>
                                        <a:latin typeface="Cambria Math" panose="02040503050406030204" pitchFamily="18" charset="0"/>
                                      </a:rPr>
                                      <m:t>𝐿</m:t>
                                    </m:r>
                                  </m:den>
                                </m:f>
                              </m:e>
                            </m:mr>
                          </m:m>
                        </m:e>
                      </m:d>
                      <m:r>
                        <a:rPr lang="vi-VN" i="1">
                          <a:solidFill>
                            <a:srgbClr val="0070C0"/>
                          </a:solidFill>
                          <a:latin typeface="Cambria Math" panose="02040503050406030204" pitchFamily="18" charset="0"/>
                        </a:rPr>
                        <m:t> </m:t>
                      </m:r>
                      <m:d>
                        <m:dPr>
                          <m:begChr m:val="["/>
                          <m:endChr m:val="]"/>
                          <m:ctrlPr>
                            <a:rPr lang="en-US" i="1">
                              <a:solidFill>
                                <a:srgbClr val="0070C0"/>
                              </a:solidFill>
                              <a:latin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rPr>
                              </m:ctrlPr>
                            </m:mPr>
                            <m:mr>
                              <m:e>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𝜔</m:t>
                                    </m:r>
                                  </m:e>
                                  <m:sub>
                                    <m:r>
                                      <a:rPr lang="vi-VN" i="1">
                                        <a:solidFill>
                                          <a:srgbClr val="0070C0"/>
                                        </a:solidFill>
                                        <a:latin typeface="Cambria Math" panose="02040503050406030204" pitchFamily="18" charset="0"/>
                                      </a:rPr>
                                      <m:t>𝑅</m:t>
                                    </m:r>
                                  </m:sub>
                                </m:sSub>
                              </m:e>
                            </m:mr>
                            <m:mr>
                              <m:e>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𝜔</m:t>
                                    </m:r>
                                  </m:e>
                                  <m:sub>
                                    <m:r>
                                      <a:rPr lang="vi-VN" i="1">
                                        <a:solidFill>
                                          <a:srgbClr val="0070C0"/>
                                        </a:solidFill>
                                        <a:latin typeface="Cambria Math" panose="02040503050406030204" pitchFamily="18" charset="0"/>
                                      </a:rPr>
                                      <m:t>𝐿</m:t>
                                    </m:r>
                                  </m:sub>
                                </m:sSub>
                              </m:e>
                            </m:mr>
                          </m:m>
                        </m:e>
                      </m:d>
                    </m:oMath>
                  </m:oMathPara>
                </a14:m>
                <a:endParaRPr lang="en-US">
                  <a:solidFill>
                    <a:srgbClr val="0070C0"/>
                  </a:solidFill>
                  <a:latin typeface="Times New Roman" panose="02020603050405020304" pitchFamily="18" charset="0"/>
                  <a:cs typeface="Times New Roman" panose="02020603050405020304" pitchFamily="18" charset="0"/>
                </a:endParaRPr>
              </a:p>
              <a:p>
                <a:pPr indent="180340" algn="ctr">
                  <a:lnSpc>
                    <a:spcPct val="107000"/>
                  </a:lnSpc>
                  <a:spcBef>
                    <a:spcPts val="600"/>
                  </a:spcBef>
                  <a:spcAft>
                    <a:spcPts val="600"/>
                  </a:spcAft>
                  <a:buNone/>
                </a:pPr>
                <a:endParaRPr lang="en-US" sz="1400">
                  <a:solidFill>
                    <a:srgbClr val="0070C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Rectangle 11">
                <a:extLst>
                  <a:ext uri="{FF2B5EF4-FFF2-40B4-BE49-F238E27FC236}">
                    <a16:creationId xmlns:a16="http://schemas.microsoft.com/office/drawing/2014/main" id="{026D4496-AA3F-21B4-2E75-516CB3361C12}"/>
                  </a:ext>
                </a:extLst>
              </p:cNvPr>
              <p:cNvSpPr>
                <a:spLocks noRot="1" noChangeAspect="1" noMove="1" noResize="1" noEditPoints="1" noAdjustHandles="1" noChangeArrowheads="1" noChangeShapeType="1" noTextEdit="1"/>
              </p:cNvSpPr>
              <p:nvPr/>
            </p:nvSpPr>
            <p:spPr>
              <a:xfrm>
                <a:off x="404003" y="1461156"/>
                <a:ext cx="5868340" cy="4848344"/>
              </a:xfrm>
              <a:prstGeom prst="rect">
                <a:avLst/>
              </a:prstGeom>
              <a:blipFill>
                <a:blip r:embed="rId4"/>
                <a:stretch>
                  <a:fillRect l="-725" t="-1003" r="-1346"/>
                </a:stretch>
              </a:blipFill>
              <a:ln w="19050">
                <a:solidFill>
                  <a:srgbClr val="0070C0"/>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22B2A9BE-7BD0-5B84-03DE-CC3F9D1FE9F6}"/>
              </a:ext>
            </a:extLst>
          </p:cNvPr>
          <p:cNvSpPr txBox="1"/>
          <p:nvPr/>
        </p:nvSpPr>
        <p:spPr>
          <a:xfrm>
            <a:off x="6203964" y="1423448"/>
            <a:ext cx="6099142" cy="707886"/>
          </a:xfrm>
          <a:prstGeom prst="rect">
            <a:avLst/>
          </a:prstGeom>
          <a:noFill/>
        </p:spPr>
        <p:txBody>
          <a:bodyPr wrap="square">
            <a:spAutoFit/>
          </a:bodyPr>
          <a:lstStyle/>
          <a:p>
            <a:pPr algn="ctr"/>
            <a:r>
              <a:rPr lang="en-US" sz="2000" kern="0">
                <a:solidFill>
                  <a:srgbClr val="0070C0"/>
                </a:solidFill>
                <a:effectLst/>
                <a:latin typeface="Times New Roman" panose="02020603050405020304" pitchFamily="18" charset="0"/>
                <a:ea typeface="Calibri" panose="020F0502020204030204" pitchFamily="34" charset="0"/>
              </a:rPr>
              <a:t>Xây dựng mô hình động học</a:t>
            </a:r>
            <a:endParaRPr lang="vi-VN" sz="2000" kern="0">
              <a:solidFill>
                <a:srgbClr val="0070C0"/>
              </a:solidFill>
              <a:effectLst/>
              <a:latin typeface="Times New Roman" panose="02020603050405020304" pitchFamily="18" charset="0"/>
              <a:ea typeface="Calibri" panose="020F0502020204030204" pitchFamily="34" charset="0"/>
            </a:endParaRPr>
          </a:p>
          <a:p>
            <a:pPr algn="ctr"/>
            <a:r>
              <a:rPr lang="en-US" sz="2000" kern="0">
                <a:solidFill>
                  <a:srgbClr val="0070C0"/>
                </a:solidFill>
                <a:effectLst/>
                <a:latin typeface="Times New Roman" panose="02020603050405020304" pitchFamily="18" charset="0"/>
                <a:ea typeface="Calibri" panose="020F0502020204030204" pitchFamily="34" charset="0"/>
              </a:rPr>
              <a:t>và động lực học của </a:t>
            </a:r>
            <a:r>
              <a:rPr lang="vi-VN" sz="2000" kern="0">
                <a:solidFill>
                  <a:srgbClr val="0070C0"/>
                </a:solidFill>
                <a:effectLst/>
                <a:latin typeface="Times New Roman" panose="02020603050405020304" pitchFamily="18" charset="0"/>
                <a:ea typeface="Calibri" panose="020F0502020204030204" pitchFamily="34" charset="0"/>
              </a:rPr>
              <a:t>robot:</a:t>
            </a:r>
            <a:endParaRPr lang="en-US" sz="2000">
              <a:solidFill>
                <a:srgbClr val="0070C0"/>
              </a:solidFill>
            </a:endParaRPr>
          </a:p>
        </p:txBody>
      </p:sp>
      <p:sp>
        <p:nvSpPr>
          <p:cNvPr id="5" name="Text Box 1">
            <a:extLst>
              <a:ext uri="{FF2B5EF4-FFF2-40B4-BE49-F238E27FC236}">
                <a16:creationId xmlns:a16="http://schemas.microsoft.com/office/drawing/2014/main" id="{C8DE6E75-8638-890E-C563-69916E725D88}"/>
              </a:ext>
            </a:extLst>
          </p:cNvPr>
          <p:cNvSpPr txBox="1"/>
          <p:nvPr/>
        </p:nvSpPr>
        <p:spPr>
          <a:xfrm>
            <a:off x="6483567" y="5863196"/>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6: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Động học của robot di động</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5823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B7E88-B5EB-6D00-6915-FCD949513D7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02368A-FC8A-7EA7-400C-DFBF2FE8A128}"/>
              </a:ext>
            </a:extLst>
          </p:cNvPr>
          <p:cNvSpPr>
            <a:spLocks noGrp="1"/>
          </p:cNvSpPr>
          <p:nvPr>
            <p:ph type="sldNum" sz="quarter" idx="12"/>
          </p:nvPr>
        </p:nvSpPr>
        <p:spPr/>
        <p:txBody>
          <a:bodyPr/>
          <a:lstStyle/>
          <a:p>
            <a:fld id="{E52E8D38-D2CF-46A3-ACCC-B8402A0F5B8A}" type="slidenum">
              <a:rPr lang="en-US" smtClean="0"/>
              <a:t>12</a:t>
            </a:fld>
            <a:endParaRPr lang="en-US"/>
          </a:p>
        </p:txBody>
      </p:sp>
      <p:sp>
        <p:nvSpPr>
          <p:cNvPr id="3" name="Google Shape;2785;p65">
            <a:extLst>
              <a:ext uri="{FF2B5EF4-FFF2-40B4-BE49-F238E27FC236}">
                <a16:creationId xmlns:a16="http://schemas.microsoft.com/office/drawing/2014/main" id="{907CC7C9-3F9C-4F3C-A1C5-F901AB641EF4}"/>
              </a:ext>
            </a:extLst>
          </p:cNvPr>
          <p:cNvSpPr txBox="1">
            <a:spLocks/>
          </p:cNvSpPr>
          <p:nvPr/>
        </p:nvSpPr>
        <p:spPr>
          <a:xfrm>
            <a:off x="953243" y="285991"/>
            <a:ext cx="977445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Phương trình động học và thuật toán điều khiển</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36A5A516-928D-72E3-58ED-981FE30080E8}"/>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04</a:t>
            </a:r>
            <a:endParaRPr sz="2400" b="1">
              <a:solidFill>
                <a:schemeClr val="bg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E65B0A4-C0B8-382D-2CCB-525EF8C27AC3}"/>
                  </a:ext>
                </a:extLst>
              </p:cNvPr>
              <p:cNvSpPr/>
              <p:nvPr/>
            </p:nvSpPr>
            <p:spPr>
              <a:xfrm>
                <a:off x="6055151" y="1461156"/>
                <a:ext cx="5868340" cy="4848344"/>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r>
                  <a:rPr lang="en-US">
                    <a:solidFill>
                      <a:srgbClr val="0070C0"/>
                    </a:solidFill>
                  </a:rPr>
                  <a:t>Để phản ánh đặc tính vật lý của hệ thống thực tế, mô hình động lực học được mở rộng bằng cách xem xét quán tính và sai số điều khiển:</a:t>
                </a:r>
              </a:p>
              <a:p>
                <a:pPr/>
                <a14:m>
                  <m:oMathPara xmlns:m="http://schemas.openxmlformats.org/officeDocument/2006/math">
                    <m:oMathParaPr>
                      <m:jc m:val="centerGroup"/>
                    </m:oMathParaPr>
                    <m:oMath xmlns:m="http://schemas.openxmlformats.org/officeDocument/2006/math">
                      <m:eqArr>
                        <m:eqArrPr>
                          <m:ctrlPr>
                            <a:rPr lang="en-US" i="1">
                              <a:solidFill>
                                <a:srgbClr val="0070C0"/>
                              </a:solidFill>
                              <a:latin typeface="Cambria Math" panose="02040503050406030204" pitchFamily="18" charset="0"/>
                            </a:rPr>
                          </m:ctrlPr>
                        </m:eqArrPr>
                        <m:e>
                          <m:r>
                            <a:rPr lang="vi-VN" i="1">
                              <a:solidFill>
                                <a:srgbClr val="0070C0"/>
                              </a:solidFill>
                              <a:latin typeface="Cambria Math" panose="02040503050406030204" pitchFamily="18" charset="0"/>
                            </a:rPr>
                            <m:t>𝑀</m:t>
                          </m:r>
                          <m:limUpp>
                            <m:limUppPr>
                              <m:ctrlPr>
                                <a:rPr lang="en-US" i="1">
                                  <a:solidFill>
                                    <a:srgbClr val="0070C0"/>
                                  </a:solidFill>
                                  <a:latin typeface="Cambria Math" panose="02040503050406030204" pitchFamily="18" charset="0"/>
                                </a:rPr>
                              </m:ctrlPr>
                            </m:limUppPr>
                            <m:e>
                              <m:r>
                                <a:rPr lang="vi-VN" i="1">
                                  <a:solidFill>
                                    <a:srgbClr val="0070C0"/>
                                  </a:solidFill>
                                  <a:latin typeface="Cambria Math" panose="02040503050406030204" pitchFamily="18" charset="0"/>
                                </a:rPr>
                                <m:t>𝑣</m:t>
                              </m:r>
                            </m:e>
                            <m:lim>
                              <m:r>
                                <a:rPr lang="vi-VN" i="1">
                                  <a:solidFill>
                                    <a:srgbClr val="0070C0"/>
                                  </a:solidFill>
                                  <a:latin typeface="Cambria Math" panose="02040503050406030204" pitchFamily="18" charset="0"/>
                                </a:rPr>
                                <m:t>˙</m:t>
                              </m:r>
                            </m:lim>
                          </m:limUpp>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𝐵𝑣</m:t>
                          </m:r>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𝐹</m:t>
                          </m:r>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𝐽</m:t>
                          </m:r>
                          <m:limUpp>
                            <m:limUppPr>
                              <m:ctrlPr>
                                <a:rPr lang="en-US" i="1">
                                  <a:solidFill>
                                    <a:srgbClr val="0070C0"/>
                                  </a:solidFill>
                                  <a:latin typeface="Cambria Math" panose="02040503050406030204" pitchFamily="18" charset="0"/>
                                </a:rPr>
                              </m:ctrlPr>
                            </m:limUppPr>
                            <m:e>
                              <m:r>
                                <a:rPr lang="vi-VN" i="1">
                                  <a:solidFill>
                                    <a:srgbClr val="0070C0"/>
                                  </a:solidFill>
                                  <a:latin typeface="Cambria Math" panose="02040503050406030204" pitchFamily="18" charset="0"/>
                                </a:rPr>
                                <m:t>𝜔</m:t>
                              </m:r>
                            </m:e>
                            <m:lim>
                              <m:r>
                                <a:rPr lang="vi-VN" i="1">
                                  <a:solidFill>
                                    <a:srgbClr val="0070C0"/>
                                  </a:solidFill>
                                  <a:latin typeface="Cambria Math" panose="02040503050406030204" pitchFamily="18" charset="0"/>
                                </a:rPr>
                                <m:t>˙</m:t>
                              </m:r>
                            </m:lim>
                          </m:limUpp>
                          <m:r>
                            <a:rPr lang="vi-VN"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𝐵</m:t>
                              </m:r>
                            </m:e>
                            <m:sub>
                              <m:r>
                                <a:rPr lang="vi-VN" i="1">
                                  <a:solidFill>
                                    <a:srgbClr val="0070C0"/>
                                  </a:solidFill>
                                  <a:latin typeface="Cambria Math" panose="02040503050406030204" pitchFamily="18" charset="0"/>
                                </a:rPr>
                                <m:t>𝑟</m:t>
                              </m:r>
                            </m:sub>
                          </m:sSub>
                          <m:r>
                            <a:rPr lang="vi-VN" i="1">
                              <a:solidFill>
                                <a:srgbClr val="0070C0"/>
                              </a:solidFill>
                              <a:latin typeface="Cambria Math" panose="02040503050406030204" pitchFamily="18" charset="0"/>
                            </a:rPr>
                            <m:t>𝜔</m:t>
                          </m:r>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𝜏</m:t>
                          </m:r>
                        </m:e>
                      </m:eqArr>
                    </m:oMath>
                  </m:oMathPara>
                </a14:m>
                <a:endParaRPr lang="vi-VN">
                  <a:solidFill>
                    <a:srgbClr val="0070C0"/>
                  </a:solidFill>
                  <a:latin typeface="Times New Roman" panose="02020603050405020304" pitchFamily="18" charset="0"/>
                  <a:cs typeface="Times New Roman" panose="02020603050405020304" pitchFamily="18" charset="0"/>
                </a:endParaRPr>
              </a:p>
              <a:p>
                <a:r>
                  <a:rPr lang="en-US">
                    <a:solidFill>
                      <a:srgbClr val="0070C0"/>
                    </a:solidFill>
                  </a:rPr>
                  <a:t>Robot được yêu cầu di chuyển theo </a:t>
                </a:r>
                <a:r>
                  <a:rPr lang="en-US" b="1">
                    <a:solidFill>
                      <a:srgbClr val="0070C0"/>
                    </a:solidFill>
                  </a:rPr>
                  <a:t>quỹ đạo cung tròn</a:t>
                </a:r>
                <a:r>
                  <a:rPr lang="en-US">
                    <a:solidFill>
                      <a:srgbClr val="0070C0"/>
                    </a:solidFill>
                  </a:rPr>
                  <a:t> với bán kính R=0.3 m vận tốc tuyến tính mong muốn ​</a:t>
                </a:r>
                <a14:m>
                  <m:oMath xmlns:m="http://schemas.openxmlformats.org/officeDocument/2006/math">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𝑣</m:t>
                        </m:r>
                      </m:e>
                      <m:sub>
                        <m:r>
                          <a:rPr lang="vi-VN" i="1">
                            <a:solidFill>
                              <a:srgbClr val="0070C0"/>
                            </a:solidFill>
                            <a:latin typeface="Cambria Math" panose="02040503050406030204" pitchFamily="18" charset="0"/>
                          </a:rPr>
                          <m:t>𝑑</m:t>
                        </m:r>
                      </m:sub>
                    </m:sSub>
                  </m:oMath>
                </a14:m>
                <a:r>
                  <a:rPr lang="en-US">
                    <a:solidFill>
                      <a:srgbClr val="0070C0"/>
                    </a:solidFill>
                  </a:rPr>
                  <a:t>= 0.2m/s. Từ đó, vận tốc góc tương ứng được tính là:</a:t>
                </a:r>
              </a:p>
              <a:p>
                <a:pPr/>
                <a14:m>
                  <m:oMathPara xmlns:m="http://schemas.openxmlformats.org/officeDocument/2006/math">
                    <m:oMathParaPr>
                      <m:jc m:val="centerGroup"/>
                    </m:oMathParaPr>
                    <m:oMath xmlns:m="http://schemas.openxmlformats.org/officeDocument/2006/math">
                      <m:eqArr>
                        <m:eqArrPr>
                          <m:ctrlPr>
                            <a:rPr lang="en-US" i="1">
                              <a:solidFill>
                                <a:srgbClr val="0070C0"/>
                              </a:solidFill>
                              <a:latin typeface="Cambria Math" panose="02040503050406030204" pitchFamily="18" charset="0"/>
                            </a:rPr>
                          </m:ctrlPr>
                        </m:eqArrPr>
                        <m:e>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𝜔</m:t>
                              </m:r>
                            </m:e>
                            <m:sub>
                              <m:r>
                                <a:rPr lang="vi-VN" i="1">
                                  <a:solidFill>
                                    <a:srgbClr val="0070C0"/>
                                  </a:solidFill>
                                  <a:latin typeface="Cambria Math" panose="02040503050406030204" pitchFamily="18" charset="0"/>
                                </a:rPr>
                                <m:t>𝑑</m:t>
                              </m:r>
                            </m:sub>
                          </m:sSub>
                          <m:r>
                            <a:rPr lang="vi-VN" i="1">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𝑅</m:t>
                                  </m:r>
                                </m:e>
                                <m:sub>
                                  <m:r>
                                    <a:rPr lang="vi-VN" i="1">
                                      <a:solidFill>
                                        <a:srgbClr val="0070C0"/>
                                      </a:solidFill>
                                      <a:latin typeface="Cambria Math" panose="02040503050406030204" pitchFamily="18" charset="0"/>
                                    </a:rPr>
                                    <m:t>𝑣</m:t>
                                  </m:r>
                                </m:sub>
                              </m:sSub>
                            </m:num>
                            <m:den>
                              <m:r>
                                <a:rPr lang="vi-VN" i="1">
                                  <a:solidFill>
                                    <a:srgbClr val="0070C0"/>
                                  </a:solidFill>
                                  <a:latin typeface="Cambria Math" panose="02040503050406030204" pitchFamily="18" charset="0"/>
                                </a:rPr>
                                <m:t>𝑑</m:t>
                              </m:r>
                            </m:den>
                          </m:f>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0</m:t>
                          </m:r>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667</m:t>
                          </m:r>
                          <m:r>
                            <a:rPr lang="vi-VN" i="1">
                              <a:solidFill>
                                <a:srgbClr val="0070C0"/>
                              </a:solidFill>
                              <a:latin typeface="Cambria Math" panose="02040503050406030204" pitchFamily="18" charset="0"/>
                            </a:rPr>
                            <m:t>𝑟𝑎𝑑</m:t>
                          </m:r>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𝑠</m:t>
                          </m:r>
                        </m:e>
                      </m:eqArr>
                    </m:oMath>
                  </m:oMathPara>
                </a14:m>
                <a:endParaRPr lang="en-US">
                  <a:solidFill>
                    <a:srgbClr val="0070C0"/>
                  </a:solidFill>
                </a:endParaRPr>
              </a:p>
              <a:p>
                <a:r>
                  <a:rPr lang="en-US">
                    <a:solidFill>
                      <a:srgbClr val="0070C0"/>
                    </a:solidFill>
                  </a:rPr>
                  <a:t>Để mô phỏng thực tế hơn, vận tốc mỗi bánh được thêm nhiễu Gaussian nhỏ với độ lệch chuẩn 3% nhằm tái hiện sai số encoder và ma sát bánh:</a:t>
                </a:r>
              </a:p>
              <a:p>
                <a:pPr/>
                <a14:m>
                  <m:oMathPara xmlns:m="http://schemas.openxmlformats.org/officeDocument/2006/math">
                    <m:oMathParaPr>
                      <m:jc m:val="centerGroup"/>
                    </m:oMathParaPr>
                    <m:oMath xmlns:m="http://schemas.openxmlformats.org/officeDocument/2006/math">
                      <m:eqArr>
                        <m:eqArrPr>
                          <m:ctrlPr>
                            <a:rPr lang="en-US" i="1">
                              <a:solidFill>
                                <a:srgbClr val="0070C0"/>
                              </a:solidFill>
                              <a:latin typeface="Cambria Math" panose="02040503050406030204" pitchFamily="18" charset="0"/>
                            </a:rPr>
                          </m:ctrlPr>
                        </m:eqArrPr>
                        <m:e>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𝑣</m:t>
                              </m:r>
                            </m:e>
                            <m:sub>
                              <m:r>
                                <a:rPr lang="vi-VN" i="1">
                                  <a:solidFill>
                                    <a:srgbClr val="0070C0"/>
                                  </a:solidFill>
                                  <a:latin typeface="Cambria Math" panose="02040503050406030204" pitchFamily="18" charset="0"/>
                                </a:rPr>
                                <m:t>𝑅</m:t>
                              </m:r>
                            </m:sub>
                          </m:sSub>
                          <m:r>
                            <a:rPr lang="vi-VN"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𝑣</m:t>
                              </m:r>
                            </m:e>
                            <m:sub>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𝑅</m:t>
                                  </m:r>
                                </m:e>
                                <m:sub>
                                  <m:r>
                                    <a:rPr lang="vi-VN" i="1">
                                      <a:solidFill>
                                        <a:srgbClr val="0070C0"/>
                                      </a:solidFill>
                                      <a:latin typeface="Cambria Math" panose="02040503050406030204" pitchFamily="18" charset="0"/>
                                    </a:rPr>
                                    <m:t>𝑑</m:t>
                                  </m:r>
                                </m:sub>
                              </m:sSub>
                            </m:sub>
                          </m:sSub>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1</m:t>
                          </m:r>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0</m:t>
                          </m:r>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03</m:t>
                          </m:r>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𝑛</m:t>
                              </m:r>
                            </m:e>
                            <m:sub>
                              <m:r>
                                <a:rPr lang="vi-VN" i="1">
                                  <a:solidFill>
                                    <a:srgbClr val="0070C0"/>
                                  </a:solidFill>
                                  <a:latin typeface="Cambria Math" panose="02040503050406030204" pitchFamily="18" charset="0"/>
                                </a:rPr>
                                <m:t>𝑅</m:t>
                              </m:r>
                            </m:sub>
                          </m:sSub>
                          <m:r>
                            <a:rPr lang="vi-VN"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𝑣</m:t>
                              </m:r>
                            </m:e>
                            <m:sub>
                              <m:r>
                                <a:rPr lang="vi-VN" i="1">
                                  <a:solidFill>
                                    <a:srgbClr val="0070C0"/>
                                  </a:solidFill>
                                  <a:latin typeface="Cambria Math" panose="02040503050406030204" pitchFamily="18" charset="0"/>
                                </a:rPr>
                                <m:t>𝐿</m:t>
                              </m:r>
                            </m:sub>
                          </m:sSub>
                          <m:r>
                            <a:rPr lang="vi-VN"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𝑣</m:t>
                              </m:r>
                            </m:e>
                            <m:sub>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𝐿</m:t>
                                  </m:r>
                                </m:e>
                                <m:sub>
                                  <m:r>
                                    <a:rPr lang="vi-VN" i="1">
                                      <a:solidFill>
                                        <a:srgbClr val="0070C0"/>
                                      </a:solidFill>
                                      <a:latin typeface="Cambria Math" panose="02040503050406030204" pitchFamily="18" charset="0"/>
                                    </a:rPr>
                                    <m:t>𝑑</m:t>
                                  </m:r>
                                </m:sub>
                              </m:sSub>
                            </m:sub>
                          </m:sSub>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1</m:t>
                          </m:r>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0</m:t>
                          </m:r>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03</m:t>
                          </m:r>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𝑛</m:t>
                              </m:r>
                            </m:e>
                            <m:sub>
                              <m:r>
                                <a:rPr lang="vi-VN" i="1">
                                  <a:solidFill>
                                    <a:srgbClr val="0070C0"/>
                                  </a:solidFill>
                                  <a:latin typeface="Cambria Math" panose="02040503050406030204" pitchFamily="18" charset="0"/>
                                </a:rPr>
                                <m:t>𝐿</m:t>
                              </m:r>
                            </m:sub>
                          </m:sSub>
                          <m:r>
                            <a:rPr lang="vi-VN" i="1">
                              <a:solidFill>
                                <a:srgbClr val="0070C0"/>
                              </a:solidFill>
                              <a:latin typeface="Cambria Math" panose="02040503050406030204" pitchFamily="18" charset="0"/>
                            </a:rPr>
                            <m:t>)</m:t>
                          </m:r>
                        </m:e>
                      </m:eqArr>
                    </m:oMath>
                  </m:oMathPara>
                </a14:m>
                <a:endParaRPr lang="en-US">
                  <a:solidFill>
                    <a:srgbClr val="0070C0"/>
                  </a:solidFill>
                </a:endParaRPr>
              </a:p>
              <a:p>
                <a:r>
                  <a:rPr lang="en-US">
                    <a:solidFill>
                      <a:srgbClr val="0070C0"/>
                    </a:solidFill>
                  </a:rPr>
                  <a:t>Sau đó, vận tốc và góc quay thực tế của robot được cập nhật theo:</a:t>
                </a:r>
              </a:p>
              <a:p>
                <a:pPr/>
                <a14:m>
                  <m:oMathPara xmlns:m="http://schemas.openxmlformats.org/officeDocument/2006/math">
                    <m:oMathParaPr>
                      <m:jc m:val="centerGroup"/>
                    </m:oMathParaPr>
                    <m:oMath xmlns:m="http://schemas.openxmlformats.org/officeDocument/2006/math">
                      <m:eqArr>
                        <m:eqArrPr>
                          <m:ctrlPr>
                            <a:rPr lang="en-US" i="1">
                              <a:solidFill>
                                <a:srgbClr val="0070C0"/>
                              </a:solidFill>
                              <a:latin typeface="Cambria Math" panose="02040503050406030204" pitchFamily="18" charset="0"/>
                            </a:rPr>
                          </m:ctrlPr>
                        </m:eqArrPr>
                        <m:e>
                          <m:r>
                            <a:rPr lang="vi-VN" i="1">
                              <a:solidFill>
                                <a:srgbClr val="0070C0"/>
                              </a:solidFill>
                              <a:latin typeface="Cambria Math" panose="02040503050406030204" pitchFamily="18" charset="0"/>
                            </a:rPr>
                            <m:t>𝑣</m:t>
                          </m:r>
                          <m:r>
                            <a:rPr lang="vi-VN" i="1">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𝑣</m:t>
                                  </m:r>
                                </m:e>
                                <m:sub>
                                  <m:r>
                                    <a:rPr lang="vi-VN" i="1">
                                      <a:solidFill>
                                        <a:srgbClr val="0070C0"/>
                                      </a:solidFill>
                                      <a:latin typeface="Cambria Math" panose="02040503050406030204" pitchFamily="18" charset="0"/>
                                    </a:rPr>
                                    <m:t>𝑅</m:t>
                                  </m:r>
                                </m:sub>
                              </m:sSub>
                              <m:r>
                                <a:rPr lang="vi-VN"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𝑣</m:t>
                                  </m:r>
                                </m:e>
                                <m:sub>
                                  <m:r>
                                    <a:rPr lang="vi-VN" i="1">
                                      <a:solidFill>
                                        <a:srgbClr val="0070C0"/>
                                      </a:solidFill>
                                      <a:latin typeface="Cambria Math" panose="02040503050406030204" pitchFamily="18" charset="0"/>
                                    </a:rPr>
                                    <m:t>𝐿</m:t>
                                  </m:r>
                                </m:sub>
                              </m:sSub>
                            </m:num>
                            <m:den>
                              <m:r>
                                <a:rPr lang="vi-VN" i="1">
                                  <a:solidFill>
                                    <a:srgbClr val="0070C0"/>
                                  </a:solidFill>
                                  <a:latin typeface="Cambria Math" panose="02040503050406030204" pitchFamily="18" charset="0"/>
                                </a:rPr>
                                <m:t>2</m:t>
                              </m:r>
                            </m:den>
                          </m:f>
                          <m:r>
                            <a:rPr lang="vi-VN" i="1">
                              <a:solidFill>
                                <a:srgbClr val="0070C0"/>
                              </a:solidFill>
                              <a:latin typeface="Cambria Math" panose="02040503050406030204" pitchFamily="18" charset="0"/>
                            </a:rPr>
                            <m:t>,</m:t>
                          </m:r>
                          <m:r>
                            <a:rPr lang="vi-VN" i="1">
                              <a:solidFill>
                                <a:srgbClr val="0070C0"/>
                              </a:solidFill>
                              <a:latin typeface="Cambria Math" panose="02040503050406030204" pitchFamily="18" charset="0"/>
                            </a:rPr>
                            <m:t>𝜔</m:t>
                          </m:r>
                          <m:r>
                            <a:rPr lang="vi-VN" i="1">
                              <a:solidFill>
                                <a:srgbClr val="0070C0"/>
                              </a:solidFill>
                              <a:latin typeface="Cambria Math" panose="02040503050406030204" pitchFamily="18" charset="0"/>
                            </a:rPr>
                            <m:t>=</m:t>
                          </m:r>
                          <m:f>
                            <m:fPr>
                              <m:ctrlPr>
                                <a:rPr lang="en-US" i="1">
                                  <a:solidFill>
                                    <a:srgbClr val="0070C0"/>
                                  </a:solidFill>
                                  <a:latin typeface="Cambria Math" panose="02040503050406030204" pitchFamily="18" charset="0"/>
                                </a:rPr>
                              </m:ctrlPr>
                            </m:fPr>
                            <m:num>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𝑣</m:t>
                                  </m:r>
                                </m:e>
                                <m:sub>
                                  <m:r>
                                    <a:rPr lang="vi-VN" i="1">
                                      <a:solidFill>
                                        <a:srgbClr val="0070C0"/>
                                      </a:solidFill>
                                      <a:latin typeface="Cambria Math" panose="02040503050406030204" pitchFamily="18" charset="0"/>
                                    </a:rPr>
                                    <m:t>𝑅</m:t>
                                  </m:r>
                                </m:sub>
                              </m:sSub>
                              <m:r>
                                <a:rPr lang="vi-VN"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vi-VN" i="1">
                                      <a:solidFill>
                                        <a:srgbClr val="0070C0"/>
                                      </a:solidFill>
                                      <a:latin typeface="Cambria Math" panose="02040503050406030204" pitchFamily="18" charset="0"/>
                                    </a:rPr>
                                    <m:t>𝑣</m:t>
                                  </m:r>
                                </m:e>
                                <m:sub>
                                  <m:r>
                                    <a:rPr lang="vi-VN" i="1">
                                      <a:solidFill>
                                        <a:srgbClr val="0070C0"/>
                                      </a:solidFill>
                                      <a:latin typeface="Cambria Math" panose="02040503050406030204" pitchFamily="18" charset="0"/>
                                    </a:rPr>
                                    <m:t>𝐿</m:t>
                                  </m:r>
                                </m:sub>
                              </m:sSub>
                            </m:num>
                            <m:den>
                              <m:r>
                                <a:rPr lang="vi-VN" i="1">
                                  <a:solidFill>
                                    <a:srgbClr val="0070C0"/>
                                  </a:solidFill>
                                  <a:latin typeface="Cambria Math" panose="02040503050406030204" pitchFamily="18" charset="0"/>
                                </a:rPr>
                                <m:t>2</m:t>
                              </m:r>
                              <m:r>
                                <a:rPr lang="vi-VN" i="1">
                                  <a:solidFill>
                                    <a:srgbClr val="0070C0"/>
                                  </a:solidFill>
                                  <a:latin typeface="Cambria Math" panose="02040503050406030204" pitchFamily="18" charset="0"/>
                                </a:rPr>
                                <m:t>𝐿</m:t>
                              </m:r>
                            </m:den>
                          </m:f>
                        </m:e>
                      </m:eqArr>
                    </m:oMath>
                  </m:oMathPara>
                </a14:m>
                <a:endParaRPr lang="en-US"/>
              </a:p>
            </p:txBody>
          </p:sp>
        </mc:Choice>
        <mc:Fallback xmlns="">
          <p:sp>
            <p:nvSpPr>
              <p:cNvPr id="12" name="Rectangle 11">
                <a:extLst>
                  <a:ext uri="{FF2B5EF4-FFF2-40B4-BE49-F238E27FC236}">
                    <a16:creationId xmlns:a16="http://schemas.microsoft.com/office/drawing/2014/main" id="{AE65B0A4-C0B8-382D-2CCB-525EF8C27AC3}"/>
                  </a:ext>
                </a:extLst>
              </p:cNvPr>
              <p:cNvSpPr>
                <a:spLocks noRot="1" noChangeAspect="1" noMove="1" noResize="1" noEditPoints="1" noAdjustHandles="1" noChangeArrowheads="1" noChangeShapeType="1" noTextEdit="1"/>
              </p:cNvSpPr>
              <p:nvPr/>
            </p:nvSpPr>
            <p:spPr>
              <a:xfrm>
                <a:off x="6055151" y="1461156"/>
                <a:ext cx="5868340" cy="4848344"/>
              </a:xfrm>
              <a:prstGeom prst="rect">
                <a:avLst/>
              </a:prstGeom>
              <a:blipFill>
                <a:blip r:embed="rId3"/>
                <a:stretch>
                  <a:fillRect l="-725" r="-1035"/>
                </a:stretch>
              </a:blipFill>
              <a:ln w="19050">
                <a:solidFill>
                  <a:srgbClr val="0070C0"/>
                </a:solid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A405E759-7A76-40BF-FFB3-C81CA06CDACF}"/>
              </a:ext>
            </a:extLst>
          </p:cNvPr>
          <p:cNvPicPr>
            <a:picLocks noChangeAspect="1"/>
          </p:cNvPicPr>
          <p:nvPr/>
        </p:nvPicPr>
        <p:blipFill>
          <a:blip r:embed="rId4">
            <a:extLst>
              <a:ext uri="{28A0092B-C50C-407E-A947-70E740481C1C}">
                <a14:useLocalDpi xmlns:a14="http://schemas.microsoft.com/office/drawing/2010/main" val="0"/>
              </a:ext>
            </a:extLst>
          </a:blip>
          <a:srcRect l="22244" r="22485"/>
          <a:stretch>
            <a:fillRect/>
          </a:stretch>
        </p:blipFill>
        <p:spPr>
          <a:xfrm>
            <a:off x="765899" y="2152125"/>
            <a:ext cx="4711074" cy="3612374"/>
          </a:xfrm>
          <a:prstGeom prst="rect">
            <a:avLst/>
          </a:prstGeom>
          <a:ln>
            <a:solidFill>
              <a:srgbClr val="0070C0"/>
            </a:solidFill>
          </a:ln>
        </p:spPr>
      </p:pic>
      <p:sp>
        <p:nvSpPr>
          <p:cNvPr id="7" name="TextBox 6">
            <a:extLst>
              <a:ext uri="{FF2B5EF4-FFF2-40B4-BE49-F238E27FC236}">
                <a16:creationId xmlns:a16="http://schemas.microsoft.com/office/drawing/2014/main" id="{1EA99BEE-072D-3803-37AA-5B06475E03F6}"/>
              </a:ext>
            </a:extLst>
          </p:cNvPr>
          <p:cNvSpPr txBox="1"/>
          <p:nvPr/>
        </p:nvSpPr>
        <p:spPr>
          <a:xfrm>
            <a:off x="95395" y="1240210"/>
            <a:ext cx="6099142" cy="707886"/>
          </a:xfrm>
          <a:prstGeom prst="rect">
            <a:avLst/>
          </a:prstGeom>
          <a:noFill/>
        </p:spPr>
        <p:txBody>
          <a:bodyPr wrap="square">
            <a:spAutoFit/>
          </a:bodyPr>
          <a:lstStyle/>
          <a:p>
            <a:pPr algn="ctr"/>
            <a:r>
              <a:rPr lang="en-US" sz="2000" kern="0">
                <a:solidFill>
                  <a:srgbClr val="0070C0"/>
                </a:solidFill>
                <a:effectLst/>
                <a:latin typeface="Times New Roman" panose="02020603050405020304" pitchFamily="18" charset="0"/>
                <a:ea typeface="Calibri" panose="020F0502020204030204" pitchFamily="34" charset="0"/>
              </a:rPr>
              <a:t>Xây dựng mô hình động học</a:t>
            </a:r>
            <a:endParaRPr lang="vi-VN" sz="2000" kern="0">
              <a:solidFill>
                <a:srgbClr val="0070C0"/>
              </a:solidFill>
              <a:effectLst/>
              <a:latin typeface="Times New Roman" panose="02020603050405020304" pitchFamily="18" charset="0"/>
              <a:ea typeface="Calibri" panose="020F0502020204030204" pitchFamily="34" charset="0"/>
            </a:endParaRPr>
          </a:p>
          <a:p>
            <a:pPr algn="ctr"/>
            <a:r>
              <a:rPr lang="en-US" sz="2000" kern="0">
                <a:solidFill>
                  <a:srgbClr val="0070C0"/>
                </a:solidFill>
                <a:effectLst/>
                <a:latin typeface="Times New Roman" panose="02020603050405020304" pitchFamily="18" charset="0"/>
                <a:ea typeface="Calibri" panose="020F0502020204030204" pitchFamily="34" charset="0"/>
              </a:rPr>
              <a:t>và động lực học của </a:t>
            </a:r>
            <a:r>
              <a:rPr lang="vi-VN" sz="2000" kern="0">
                <a:solidFill>
                  <a:srgbClr val="0070C0"/>
                </a:solidFill>
                <a:effectLst/>
                <a:latin typeface="Times New Roman" panose="02020603050405020304" pitchFamily="18" charset="0"/>
                <a:ea typeface="Calibri" panose="020F0502020204030204" pitchFamily="34" charset="0"/>
              </a:rPr>
              <a:t>robot:</a:t>
            </a:r>
            <a:endParaRPr lang="en-US" sz="2000">
              <a:solidFill>
                <a:srgbClr val="0070C0"/>
              </a:solidFill>
            </a:endParaRPr>
          </a:p>
        </p:txBody>
      </p:sp>
      <p:sp>
        <p:nvSpPr>
          <p:cNvPr id="5" name="Text Box 1">
            <a:extLst>
              <a:ext uri="{FF2B5EF4-FFF2-40B4-BE49-F238E27FC236}">
                <a16:creationId xmlns:a16="http://schemas.microsoft.com/office/drawing/2014/main" id="{D284A5AA-9123-FC76-0B05-D75D11E0D037}"/>
              </a:ext>
            </a:extLst>
          </p:cNvPr>
          <p:cNvSpPr txBox="1"/>
          <p:nvPr/>
        </p:nvSpPr>
        <p:spPr>
          <a:xfrm>
            <a:off x="520705" y="5968528"/>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7: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Quỹ đạo mong muốn cho robot chuyển động</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210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832D8-70E7-FCF0-D34A-0A2F98DAAB7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65ED6F-CF9D-8D8F-6AAF-22C14C6CF45D}"/>
              </a:ext>
            </a:extLst>
          </p:cNvPr>
          <p:cNvSpPr>
            <a:spLocks noGrp="1"/>
          </p:cNvSpPr>
          <p:nvPr>
            <p:ph type="sldNum" sz="quarter" idx="12"/>
          </p:nvPr>
        </p:nvSpPr>
        <p:spPr/>
        <p:txBody>
          <a:bodyPr/>
          <a:lstStyle/>
          <a:p>
            <a:fld id="{E52E8D38-D2CF-46A3-ACCC-B8402A0F5B8A}" type="slidenum">
              <a:rPr lang="en-US" smtClean="0"/>
              <a:t>13</a:t>
            </a:fld>
            <a:endParaRPr lang="en-US"/>
          </a:p>
        </p:txBody>
      </p:sp>
      <p:sp>
        <p:nvSpPr>
          <p:cNvPr id="3" name="Google Shape;2785;p65">
            <a:extLst>
              <a:ext uri="{FF2B5EF4-FFF2-40B4-BE49-F238E27FC236}">
                <a16:creationId xmlns:a16="http://schemas.microsoft.com/office/drawing/2014/main" id="{3E7BBE53-32A4-9F82-8598-FF04FD3BB5DB}"/>
              </a:ext>
            </a:extLst>
          </p:cNvPr>
          <p:cNvSpPr txBox="1">
            <a:spLocks/>
          </p:cNvSpPr>
          <p:nvPr/>
        </p:nvSpPr>
        <p:spPr>
          <a:xfrm>
            <a:off x="953243" y="285991"/>
            <a:ext cx="977445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Phương trình động học và thuật toán điều khiển</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7595FCE7-9F16-542A-A28B-CAF5F88B6F36}"/>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04</a:t>
            </a:r>
            <a:endParaRPr sz="2400" b="1">
              <a:solidFill>
                <a:schemeClr val="bg1"/>
              </a:solidFill>
            </a:endParaRPr>
          </a:p>
        </p:txBody>
      </p:sp>
      <p:sp>
        <p:nvSpPr>
          <p:cNvPr id="12" name="Rectangle 11">
            <a:extLst>
              <a:ext uri="{FF2B5EF4-FFF2-40B4-BE49-F238E27FC236}">
                <a16:creationId xmlns:a16="http://schemas.microsoft.com/office/drawing/2014/main" id="{A87098D7-9FEB-EE21-0E04-C0CFBEBC43D8}"/>
              </a:ext>
            </a:extLst>
          </p:cNvPr>
          <p:cNvSpPr/>
          <p:nvPr/>
        </p:nvSpPr>
        <p:spPr>
          <a:xfrm>
            <a:off x="6096000" y="2059861"/>
            <a:ext cx="5868340" cy="3440782"/>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solidFill>
                  <a:srgbClr val="0070C0"/>
                </a:solidFill>
              </a:rPr>
              <a:t>Luồng hoạt động của hệ thống</a:t>
            </a:r>
            <a:endParaRPr lang="vi-VN">
              <a:solidFill>
                <a:srgbClr val="0070C0"/>
              </a:solidFill>
              <a:latin typeface="Times New Roman" panose="02020603050405020304" pitchFamily="18" charset="0"/>
              <a:cs typeface="Times New Roman" panose="02020603050405020304" pitchFamily="18" charset="0"/>
            </a:endParaRPr>
          </a:p>
          <a:p>
            <a:pPr algn="just"/>
            <a:r>
              <a:rPr lang="vi-VN">
                <a:solidFill>
                  <a:srgbClr val="0070C0"/>
                </a:solidFill>
                <a:latin typeface="Times New Roman" panose="02020603050405020304" pitchFamily="18" charset="0"/>
                <a:cs typeface="Times New Roman" panose="02020603050405020304" pitchFamily="18" charset="0"/>
              </a:rPr>
              <a:t>Quá trình điều khiển robot bắt đầu khi người dùng gửi lệnh (H, B, L, R...) từ ứng dụng điện thoại qua Bluetooth đến module </a:t>
            </a:r>
            <a:r>
              <a:rPr lang="vi-VN" b="1">
                <a:solidFill>
                  <a:srgbClr val="0070C0"/>
                </a:solidFill>
                <a:latin typeface="Times New Roman" panose="02020603050405020304" pitchFamily="18" charset="0"/>
                <a:cs typeface="Times New Roman" panose="02020603050405020304" pitchFamily="18" charset="0"/>
              </a:rPr>
              <a:t>HC-05</a:t>
            </a:r>
            <a:r>
              <a:rPr lang="vi-VN">
                <a:solidFill>
                  <a:srgbClr val="0070C0"/>
                </a:solidFill>
                <a:latin typeface="Times New Roman" panose="02020603050405020304" pitchFamily="18" charset="0"/>
                <a:cs typeface="Times New Roman" panose="02020603050405020304" pitchFamily="18" charset="0"/>
              </a:rPr>
              <a:t>. Module này chuyển tín hiệu thành UART (tốc độ 9600 bps) và gửi đến </a:t>
            </a:r>
            <a:r>
              <a:rPr lang="vi-VN" b="1">
                <a:solidFill>
                  <a:srgbClr val="0070C0"/>
                </a:solidFill>
                <a:latin typeface="Times New Roman" panose="02020603050405020304" pitchFamily="18" charset="0"/>
                <a:cs typeface="Times New Roman" panose="02020603050405020304" pitchFamily="18" charset="0"/>
              </a:rPr>
              <a:t>Arduino Nano</a:t>
            </a:r>
            <a:r>
              <a:rPr lang="vi-VN">
                <a:solidFill>
                  <a:srgbClr val="0070C0"/>
                </a:solidFill>
                <a:latin typeface="Times New Roman" panose="02020603050405020304" pitchFamily="18" charset="0"/>
                <a:cs typeface="Times New Roman" panose="02020603050405020304" pitchFamily="18" charset="0"/>
              </a:rPr>
              <a:t>.</a:t>
            </a:r>
          </a:p>
          <a:p>
            <a:pPr algn="just"/>
            <a:r>
              <a:rPr lang="vi-VN">
                <a:solidFill>
                  <a:srgbClr val="0070C0"/>
                </a:solidFill>
                <a:latin typeface="Times New Roman" panose="02020603050405020304" pitchFamily="18" charset="0"/>
                <a:cs typeface="Times New Roman" panose="02020603050405020304" pitchFamily="18" charset="0"/>
              </a:rPr>
              <a:t>Arduino đọc dữ liệu Serial, phân tích lệnh, và gọi hàm điều khiển tương ứng (ví dụ: goStraight(), turnLeft90()). Cuối cùng, Arduino phát tín hiệu PWM và DIR đến mạch </a:t>
            </a:r>
            <a:r>
              <a:rPr lang="vi-VN" b="1">
                <a:solidFill>
                  <a:srgbClr val="0070C0"/>
                </a:solidFill>
                <a:latin typeface="Times New Roman" panose="02020603050405020304" pitchFamily="18" charset="0"/>
                <a:cs typeface="Times New Roman" panose="02020603050405020304" pitchFamily="18" charset="0"/>
              </a:rPr>
              <a:t>driver động cơ</a:t>
            </a:r>
            <a:r>
              <a:rPr lang="vi-VN">
                <a:solidFill>
                  <a:srgbClr val="0070C0"/>
                </a:solidFill>
                <a:latin typeface="Times New Roman" panose="02020603050405020304" pitchFamily="18" charset="0"/>
                <a:cs typeface="Times New Roman" panose="02020603050405020304" pitchFamily="18" charset="0"/>
              </a:rPr>
              <a:t>, điều khiển tốc độ và hướng quay của bánh xe, khiến robot di chuyển theo yêu cầu.</a:t>
            </a:r>
          </a:p>
        </p:txBody>
      </p:sp>
      <p:sp>
        <p:nvSpPr>
          <p:cNvPr id="5" name="TextBox 4">
            <a:extLst>
              <a:ext uri="{FF2B5EF4-FFF2-40B4-BE49-F238E27FC236}">
                <a16:creationId xmlns:a16="http://schemas.microsoft.com/office/drawing/2014/main" id="{07AACAC4-0EE4-408D-3700-C16AD6BB497F}"/>
              </a:ext>
            </a:extLst>
          </p:cNvPr>
          <p:cNvSpPr txBox="1"/>
          <p:nvPr/>
        </p:nvSpPr>
        <p:spPr>
          <a:xfrm>
            <a:off x="95395" y="1240210"/>
            <a:ext cx="6099142" cy="400110"/>
          </a:xfrm>
          <a:prstGeom prst="rect">
            <a:avLst/>
          </a:prstGeom>
          <a:noFill/>
        </p:spPr>
        <p:txBody>
          <a:bodyPr wrap="square">
            <a:spAutoFit/>
          </a:bodyPr>
          <a:lstStyle/>
          <a:p>
            <a:pPr algn="ctr"/>
            <a:r>
              <a:rPr lang="en-US" sz="2000">
                <a:solidFill>
                  <a:srgbClr val="0070C0"/>
                </a:solidFill>
                <a:latin typeface="Times New Roman" panose="02020603050405020304" pitchFamily="18" charset="0"/>
                <a:cs typeface="Times New Roman" panose="02020603050405020304" pitchFamily="18" charset="0"/>
              </a:rPr>
              <a:t>Thuật toán và cơ chế điều </a:t>
            </a:r>
            <a:r>
              <a:rPr lang="vi-VN" sz="2000">
                <a:solidFill>
                  <a:srgbClr val="0070C0"/>
                </a:solidFill>
                <a:latin typeface="Times New Roman" panose="02020603050405020304" pitchFamily="18" charset="0"/>
                <a:cs typeface="Times New Roman" panose="02020603050405020304" pitchFamily="18" charset="0"/>
              </a:rPr>
              <a:t>khiển:</a:t>
            </a:r>
            <a:endParaRPr lang="en-US" sz="2400">
              <a:solidFill>
                <a:srgbClr val="0070C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3651AB4-A612-E504-6369-6D600AB72856}"/>
              </a:ext>
            </a:extLst>
          </p:cNvPr>
          <p:cNvPicPr>
            <a:picLocks noChangeAspect="1"/>
          </p:cNvPicPr>
          <p:nvPr/>
        </p:nvPicPr>
        <p:blipFill>
          <a:blip r:embed="rId3"/>
          <a:stretch>
            <a:fillRect/>
          </a:stretch>
        </p:blipFill>
        <p:spPr>
          <a:xfrm>
            <a:off x="819373" y="1844349"/>
            <a:ext cx="4651185" cy="3796391"/>
          </a:xfrm>
          <a:prstGeom prst="rect">
            <a:avLst/>
          </a:prstGeom>
          <a:ln>
            <a:solidFill>
              <a:srgbClr val="0070C0"/>
            </a:solidFill>
          </a:ln>
        </p:spPr>
      </p:pic>
      <p:sp>
        <p:nvSpPr>
          <p:cNvPr id="6" name="Text Box 1">
            <a:extLst>
              <a:ext uri="{FF2B5EF4-FFF2-40B4-BE49-F238E27FC236}">
                <a16:creationId xmlns:a16="http://schemas.microsoft.com/office/drawing/2014/main" id="{31041DA4-6956-6F91-7C90-BD45F0778FB5}"/>
              </a:ext>
            </a:extLst>
          </p:cNvPr>
          <p:cNvSpPr txBox="1"/>
          <p:nvPr/>
        </p:nvSpPr>
        <p:spPr>
          <a:xfrm>
            <a:off x="393851" y="5844769"/>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8: Luồng hoạt động của hệ thống</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206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ACF7B-BF6D-61A0-A6A7-C5E007891C7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1BDC23-53DC-A7C7-B853-82EF7DB8A9F7}"/>
              </a:ext>
            </a:extLst>
          </p:cNvPr>
          <p:cNvSpPr>
            <a:spLocks noGrp="1"/>
          </p:cNvSpPr>
          <p:nvPr>
            <p:ph type="sldNum" sz="quarter" idx="12"/>
          </p:nvPr>
        </p:nvSpPr>
        <p:spPr/>
        <p:txBody>
          <a:bodyPr/>
          <a:lstStyle/>
          <a:p>
            <a:fld id="{E52E8D38-D2CF-46A3-ACCC-B8402A0F5B8A}" type="slidenum">
              <a:rPr lang="en-US" smtClean="0"/>
              <a:t>14</a:t>
            </a:fld>
            <a:endParaRPr lang="en-US"/>
          </a:p>
        </p:txBody>
      </p:sp>
      <p:sp>
        <p:nvSpPr>
          <p:cNvPr id="3" name="Google Shape;2785;p65">
            <a:extLst>
              <a:ext uri="{FF2B5EF4-FFF2-40B4-BE49-F238E27FC236}">
                <a16:creationId xmlns:a16="http://schemas.microsoft.com/office/drawing/2014/main" id="{7FDC2B6C-6BCC-01CB-CC55-B40BD659520B}"/>
              </a:ext>
            </a:extLst>
          </p:cNvPr>
          <p:cNvSpPr txBox="1">
            <a:spLocks/>
          </p:cNvSpPr>
          <p:nvPr/>
        </p:nvSpPr>
        <p:spPr>
          <a:xfrm>
            <a:off x="953243" y="285991"/>
            <a:ext cx="977445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Phương trình động học và thuật toán điều khiển</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4567859E-4EBD-A491-4B0D-1D720A9CC0CF}"/>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04</a:t>
            </a:r>
            <a:endParaRPr sz="2400" b="1">
              <a:solidFill>
                <a:schemeClr val="bg1"/>
              </a:solidFill>
            </a:endParaRPr>
          </a:p>
        </p:txBody>
      </p:sp>
      <p:sp>
        <p:nvSpPr>
          <p:cNvPr id="12" name="Rectangle 11">
            <a:extLst>
              <a:ext uri="{FF2B5EF4-FFF2-40B4-BE49-F238E27FC236}">
                <a16:creationId xmlns:a16="http://schemas.microsoft.com/office/drawing/2014/main" id="{9D2549B8-5A4F-7342-ED2A-1DC4CEDD71F9}"/>
              </a:ext>
            </a:extLst>
          </p:cNvPr>
          <p:cNvSpPr/>
          <p:nvPr/>
        </p:nvSpPr>
        <p:spPr>
          <a:xfrm>
            <a:off x="332266" y="1517772"/>
            <a:ext cx="4432324" cy="4685122"/>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b="1">
                <a:solidFill>
                  <a:srgbClr val="0070C0"/>
                </a:solidFill>
                <a:latin typeface="+mj-lt"/>
              </a:rPr>
              <a:t>Giải thuật điều khiển Bluetooth trên Arduino</a:t>
            </a:r>
          </a:p>
          <a:p>
            <a:pPr algn="just"/>
            <a:r>
              <a:rPr lang="vi-VN" b="1">
                <a:solidFill>
                  <a:srgbClr val="0070C0"/>
                </a:solidFill>
                <a:latin typeface="+mj-lt"/>
              </a:rPr>
              <a:t>Khởi tạo (Trong setup()):</a:t>
            </a:r>
            <a:endParaRPr lang="vi-VN">
              <a:solidFill>
                <a:srgbClr val="0070C0"/>
              </a:solidFill>
              <a:latin typeface="+mj-lt"/>
            </a:endParaRPr>
          </a:p>
          <a:p>
            <a:pPr algn="just"/>
            <a:r>
              <a:rPr lang="vi-VN" b="1">
                <a:solidFill>
                  <a:srgbClr val="0070C0"/>
                </a:solidFill>
                <a:latin typeface="+mj-lt"/>
              </a:rPr>
              <a:t>Đọc lệnh:</a:t>
            </a:r>
            <a:r>
              <a:rPr lang="vi-VN">
                <a:solidFill>
                  <a:srgbClr val="0070C0"/>
                </a:solidFill>
                <a:latin typeface="+mj-lt"/>
              </a:rPr>
              <a:t> Arduino đọc ký tự hoặc chuỗi lệnh (ví dụ: 'H', 'B', 'L', 'R', '0').</a:t>
            </a:r>
          </a:p>
          <a:p>
            <a:pPr algn="just"/>
            <a:r>
              <a:rPr lang="vi-VN" b="1">
                <a:solidFill>
                  <a:srgbClr val="0070C0"/>
                </a:solidFill>
                <a:latin typeface="+mj-lt"/>
              </a:rPr>
              <a:t>Xử lý lệnh (Switch-Case):</a:t>
            </a:r>
            <a:r>
              <a:rPr lang="vi-VN">
                <a:solidFill>
                  <a:srgbClr val="0070C0"/>
                </a:solidFill>
                <a:latin typeface="+mj-lt"/>
              </a:rPr>
              <a:t> Hệ thống sử dụng cấu trúc switch-case (hoặc if-else) để so khớp lệnh nhận được:</a:t>
            </a:r>
          </a:p>
          <a:p>
            <a:pPr algn="just"/>
            <a:r>
              <a:rPr lang="vi-VN" b="1">
                <a:solidFill>
                  <a:srgbClr val="0070C0"/>
                </a:solidFill>
                <a:latin typeface="+mj-lt"/>
              </a:rPr>
              <a:t>Phản hồi:</a:t>
            </a:r>
            <a:r>
              <a:rPr lang="vi-VN">
                <a:solidFill>
                  <a:srgbClr val="0070C0"/>
                </a:solidFill>
                <a:latin typeface="+mj-lt"/>
              </a:rPr>
              <a:t> Sau khi thực thi lệnh, Arduino gửi một thông báo trạng thái ("Đã dừng", "Đang di chuyển...") hoặc dữ liệu (nếu đọc cảm biến) trở lại ứng dụng điện thoại.</a:t>
            </a:r>
          </a:p>
          <a:p>
            <a:pPr algn="just"/>
            <a:r>
              <a:rPr lang="vi-VN" b="1">
                <a:solidFill>
                  <a:srgbClr val="0070C0"/>
                </a:solidFill>
                <a:latin typeface="+mj-lt"/>
              </a:rPr>
              <a:t>Lặp lại:</a:t>
            </a:r>
            <a:r>
              <a:rPr lang="vi-VN">
                <a:solidFill>
                  <a:srgbClr val="0070C0"/>
                </a:solidFill>
                <a:latin typeface="+mj-lt"/>
              </a:rPr>
              <a:t> Quá trình này diễn ra liên tục, tạo thành một chu trình điều khiển – phản hồi khép kín, cho phép tương tác thời gian thực.</a:t>
            </a:r>
          </a:p>
        </p:txBody>
      </p:sp>
      <p:sp>
        <p:nvSpPr>
          <p:cNvPr id="5" name="TextBox 4">
            <a:extLst>
              <a:ext uri="{FF2B5EF4-FFF2-40B4-BE49-F238E27FC236}">
                <a16:creationId xmlns:a16="http://schemas.microsoft.com/office/drawing/2014/main" id="{CC4441F7-BB7A-BA46-1629-1C276E0434CE}"/>
              </a:ext>
            </a:extLst>
          </p:cNvPr>
          <p:cNvSpPr txBox="1"/>
          <p:nvPr/>
        </p:nvSpPr>
        <p:spPr>
          <a:xfrm>
            <a:off x="5634557" y="1575019"/>
            <a:ext cx="6099142" cy="400110"/>
          </a:xfrm>
          <a:prstGeom prst="rect">
            <a:avLst/>
          </a:prstGeom>
          <a:noFill/>
        </p:spPr>
        <p:txBody>
          <a:bodyPr wrap="square">
            <a:spAutoFit/>
          </a:bodyPr>
          <a:lstStyle/>
          <a:p>
            <a:pPr algn="ctr"/>
            <a:r>
              <a:rPr lang="en-US" sz="2000">
                <a:solidFill>
                  <a:srgbClr val="0070C0"/>
                </a:solidFill>
                <a:latin typeface="Times New Roman" panose="02020603050405020304" pitchFamily="18" charset="0"/>
                <a:cs typeface="Times New Roman" panose="02020603050405020304" pitchFamily="18" charset="0"/>
              </a:rPr>
              <a:t>Thuật toán và cơ chế điều </a:t>
            </a:r>
            <a:r>
              <a:rPr lang="vi-VN" sz="2000">
                <a:solidFill>
                  <a:srgbClr val="0070C0"/>
                </a:solidFill>
                <a:latin typeface="Times New Roman" panose="02020603050405020304" pitchFamily="18" charset="0"/>
                <a:cs typeface="Times New Roman" panose="02020603050405020304" pitchFamily="18" charset="0"/>
              </a:rPr>
              <a:t>khiển:</a:t>
            </a:r>
            <a:endParaRPr lang="en-US" sz="2400">
              <a:solidFill>
                <a:srgbClr val="0070C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8EB4F1E-BD93-A1F0-8FC3-700FC3DC185D}"/>
              </a:ext>
            </a:extLst>
          </p:cNvPr>
          <p:cNvPicPr>
            <a:picLocks noChangeAspect="1"/>
          </p:cNvPicPr>
          <p:nvPr/>
        </p:nvPicPr>
        <p:blipFill>
          <a:blip r:embed="rId3"/>
          <a:stretch>
            <a:fillRect/>
          </a:stretch>
        </p:blipFill>
        <p:spPr>
          <a:xfrm>
            <a:off x="5562629" y="2359928"/>
            <a:ext cx="6242999" cy="3000809"/>
          </a:xfrm>
          <a:prstGeom prst="rect">
            <a:avLst/>
          </a:prstGeom>
          <a:ln>
            <a:solidFill>
              <a:srgbClr val="0070C0"/>
            </a:solidFill>
          </a:ln>
        </p:spPr>
      </p:pic>
      <p:sp>
        <p:nvSpPr>
          <p:cNvPr id="11" name="Text Box 1">
            <a:extLst>
              <a:ext uri="{FF2B5EF4-FFF2-40B4-BE49-F238E27FC236}">
                <a16:creationId xmlns:a16="http://schemas.microsoft.com/office/drawing/2014/main" id="{5E23C6C8-5E3C-9867-8458-25B55D68A860}"/>
              </a:ext>
            </a:extLst>
          </p:cNvPr>
          <p:cNvSpPr txBox="1"/>
          <p:nvPr/>
        </p:nvSpPr>
        <p:spPr>
          <a:xfrm>
            <a:off x="6083397" y="5724950"/>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9</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Giải thuật đièu khiển Bluetooth trên Arduino</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2161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D2FE5-9B0C-3EDF-38C5-9FC1B306EE1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E810D6-CB73-DCD6-3064-744258E8EB1F}"/>
              </a:ext>
            </a:extLst>
          </p:cNvPr>
          <p:cNvSpPr>
            <a:spLocks noGrp="1"/>
          </p:cNvSpPr>
          <p:nvPr>
            <p:ph type="sldNum" sz="quarter" idx="12"/>
          </p:nvPr>
        </p:nvSpPr>
        <p:spPr/>
        <p:txBody>
          <a:bodyPr/>
          <a:lstStyle/>
          <a:p>
            <a:fld id="{E52E8D38-D2CF-46A3-ACCC-B8402A0F5B8A}" type="slidenum">
              <a:rPr lang="en-US" smtClean="0"/>
              <a:t>15</a:t>
            </a:fld>
            <a:endParaRPr lang="en-US"/>
          </a:p>
        </p:txBody>
      </p:sp>
      <p:sp>
        <p:nvSpPr>
          <p:cNvPr id="3" name="Google Shape;2785;p65">
            <a:extLst>
              <a:ext uri="{FF2B5EF4-FFF2-40B4-BE49-F238E27FC236}">
                <a16:creationId xmlns:a16="http://schemas.microsoft.com/office/drawing/2014/main" id="{6032282F-9095-4228-D3B5-4EF87A430280}"/>
              </a:ext>
            </a:extLst>
          </p:cNvPr>
          <p:cNvSpPr txBox="1">
            <a:spLocks/>
          </p:cNvSpPr>
          <p:nvPr/>
        </p:nvSpPr>
        <p:spPr>
          <a:xfrm>
            <a:off x="953243" y="285991"/>
            <a:ext cx="977445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Phương trình động học và thuật toán điều khiển</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3B1B1B92-BB69-3B64-A248-9F8C29577598}"/>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04</a:t>
            </a:r>
            <a:endParaRPr sz="2400" b="1">
              <a:solidFill>
                <a:schemeClr val="bg1"/>
              </a:solidFill>
            </a:endParaRPr>
          </a:p>
        </p:txBody>
      </p:sp>
      <p:graphicFrame>
        <p:nvGraphicFramePr>
          <p:cNvPr id="7" name="Table 6">
            <a:extLst>
              <a:ext uri="{FF2B5EF4-FFF2-40B4-BE49-F238E27FC236}">
                <a16:creationId xmlns:a16="http://schemas.microsoft.com/office/drawing/2014/main" id="{B8905D77-5B5D-771B-5224-C4F30DEFFED9}"/>
              </a:ext>
            </a:extLst>
          </p:cNvPr>
          <p:cNvGraphicFramePr>
            <a:graphicFrameLocks noGrp="1"/>
          </p:cNvGraphicFramePr>
          <p:nvPr>
            <p:extLst>
              <p:ext uri="{D42A27DB-BD31-4B8C-83A1-F6EECF244321}">
                <p14:modId xmlns:p14="http://schemas.microsoft.com/office/powerpoint/2010/main" val="2478631029"/>
              </p:ext>
            </p:extLst>
          </p:nvPr>
        </p:nvGraphicFramePr>
        <p:xfrm>
          <a:off x="887256" y="1321496"/>
          <a:ext cx="5825766" cy="4648744"/>
        </p:xfrm>
        <a:graphic>
          <a:graphicData uri="http://schemas.openxmlformats.org/drawingml/2006/table">
            <a:tbl>
              <a:tblPr firstRow="1" firstCol="1" bandRow="1"/>
              <a:tblGrid>
                <a:gridCol w="1941922">
                  <a:extLst>
                    <a:ext uri="{9D8B030D-6E8A-4147-A177-3AD203B41FA5}">
                      <a16:colId xmlns:a16="http://schemas.microsoft.com/office/drawing/2014/main" val="373006561"/>
                    </a:ext>
                  </a:extLst>
                </a:gridCol>
                <a:gridCol w="1941922">
                  <a:extLst>
                    <a:ext uri="{9D8B030D-6E8A-4147-A177-3AD203B41FA5}">
                      <a16:colId xmlns:a16="http://schemas.microsoft.com/office/drawing/2014/main" val="1085832305"/>
                    </a:ext>
                  </a:extLst>
                </a:gridCol>
                <a:gridCol w="1941922">
                  <a:extLst>
                    <a:ext uri="{9D8B030D-6E8A-4147-A177-3AD203B41FA5}">
                      <a16:colId xmlns:a16="http://schemas.microsoft.com/office/drawing/2014/main" val="1895667195"/>
                    </a:ext>
                  </a:extLst>
                </a:gridCol>
              </a:tblGrid>
              <a:tr h="238789">
                <a:tc>
                  <a:txBody>
                    <a:bodyPr/>
                    <a:lstStyle/>
                    <a:p>
                      <a:pPr algn="ctr">
                        <a:lnSpc>
                          <a:spcPct val="107000"/>
                        </a:lnSpc>
                        <a:spcBef>
                          <a:spcPts val="600"/>
                        </a:spcBef>
                        <a:spcAft>
                          <a:spcPts val="600"/>
                        </a:spcAft>
                        <a:buNone/>
                      </a:pPr>
                      <a:r>
                        <a:rPr lang="en-US" sz="1400" b="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Lệnh</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600"/>
                        </a:spcBef>
                        <a:spcAft>
                          <a:spcPts val="600"/>
                        </a:spcAft>
                        <a:buNone/>
                      </a:pPr>
                      <a:r>
                        <a:rPr lang="en-US" sz="1400" b="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Hàm thực thi</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600"/>
                        </a:spcBef>
                        <a:spcAft>
                          <a:spcPts val="600"/>
                        </a:spcAft>
                        <a:buNone/>
                      </a:pPr>
                      <a:r>
                        <a:rPr lang="en-US" sz="1400" b="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Mô tả hoạt động</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66757306"/>
                  </a:ext>
                </a:extLst>
              </a:tr>
              <a:tr h="489995">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H</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goStraight()</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80340">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Robot di chuyển thẳng về phía trước.</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0801198"/>
                  </a:ext>
                </a:extLst>
              </a:tr>
              <a:tr h="489995">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B</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goBackward()</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80340">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Robot lùi về phía sau.</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9549817"/>
                  </a:ext>
                </a:extLst>
              </a:tr>
              <a:tr h="489995">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L</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turnLeft90()</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80340">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Robot quay trái 90 độ.</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9788068"/>
                  </a:ext>
                </a:extLst>
              </a:tr>
              <a:tr h="489995">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turnRight90()</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80340">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Robot quay phải 90 độ.</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9673874"/>
                  </a:ext>
                </a:extLst>
              </a:tr>
              <a:tr h="489995">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SPL</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spinLeft()</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80340">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Robot quay tròn tại chỗ sang trái.</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9364306"/>
                  </a:ext>
                </a:extLst>
              </a:tr>
              <a:tr h="489995">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SPR</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spinRight()</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80340">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Robot quay tròn tại chỗ sang phải.</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3028201"/>
                  </a:ext>
                </a:extLst>
              </a:tr>
              <a:tr h="489995">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readSensors()</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80340">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Đọc giá trị các cảm biến hồng ngoại (IR).</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2293876"/>
                  </a:ext>
                </a:extLst>
              </a:tr>
              <a:tr h="489995">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stopMotors()</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80340">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Dừng tất cả động cơ ngay lập tức.</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985733"/>
                  </a:ext>
                </a:extLst>
              </a:tr>
              <a:tr h="489995">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printHelp()</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180340">
                        <a:lnSpc>
                          <a:spcPct val="107000"/>
                        </a:lnSpc>
                        <a:spcBef>
                          <a:spcPts val="600"/>
                        </a:spcBef>
                        <a:spcAft>
                          <a:spcPts val="600"/>
                        </a:spcAft>
                        <a:buNone/>
                      </a:pPr>
                      <a:r>
                        <a:rPr lang="en-US" sz="14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In lại danh sách lệnh điều khiển.</a:t>
                      </a:r>
                      <a:endParaRPr lang="en-US" sz="12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txBody>
                  <a:tcPr marL="70413" marR="704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9585684"/>
                  </a:ext>
                </a:extLst>
              </a:tr>
            </a:tbl>
          </a:graphicData>
        </a:graphic>
      </p:graphicFrame>
      <p:sp>
        <p:nvSpPr>
          <p:cNvPr id="10" name="Rectangle 9">
            <a:extLst>
              <a:ext uri="{FF2B5EF4-FFF2-40B4-BE49-F238E27FC236}">
                <a16:creationId xmlns:a16="http://schemas.microsoft.com/office/drawing/2014/main" id="{511C317C-0D80-35E0-DA1D-2FB2ED8DE4A2}"/>
              </a:ext>
            </a:extLst>
          </p:cNvPr>
          <p:cNvSpPr/>
          <p:nvPr/>
        </p:nvSpPr>
        <p:spPr>
          <a:xfrm>
            <a:off x="7336381" y="2105369"/>
            <a:ext cx="4432324" cy="3318179"/>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indent="180340" algn="just">
              <a:lnSpc>
                <a:spcPct val="107000"/>
              </a:lnSpc>
              <a:spcBef>
                <a:spcPts val="600"/>
              </a:spcBef>
              <a:spcAft>
                <a:spcPts val="600"/>
              </a:spcAft>
              <a:buNone/>
            </a:pPr>
            <a:r>
              <a:rPr lang="en-US">
                <a:solidFill>
                  <a:srgbClr val="0070C0"/>
                </a:solidFill>
                <a:latin typeface="Times New Roman" panose="02020603050405020304" pitchFamily="18" charset="0"/>
                <a:ea typeface="Calibri" panose="020F0502020204030204" pitchFamily="34" charset="0"/>
                <a:cs typeface="Times New Roman" panose="02020603050405020304" pitchFamily="18" charset="0"/>
              </a:rPr>
              <a:t>Bảng </a:t>
            </a:r>
            <a:r>
              <a:rPr lang="vi-VN">
                <a:solidFill>
                  <a:srgbClr val="0070C0"/>
                </a:solidFill>
                <a:latin typeface="Times New Roman" panose="02020603050405020304" pitchFamily="18" charset="0"/>
                <a:ea typeface="Calibri" panose="020F0502020204030204" pitchFamily="34" charset="0"/>
                <a:cs typeface="Times New Roman" panose="02020603050405020304" pitchFamily="18" charset="0"/>
              </a:rPr>
              <a:t>bên trái </a:t>
            </a:r>
            <a:r>
              <a:rPr lang="en-US">
                <a:solidFill>
                  <a:srgbClr val="0070C0"/>
                </a:solidFill>
                <a:latin typeface="Times New Roman" panose="02020603050405020304" pitchFamily="18" charset="0"/>
                <a:ea typeface="Calibri" panose="020F0502020204030204" pitchFamily="34" charset="0"/>
                <a:cs typeface="Times New Roman" panose="02020603050405020304" pitchFamily="18" charset="0"/>
              </a:rPr>
              <a:t>mô tả chi tiết các </a:t>
            </a:r>
            <a:r>
              <a:rPr lang="en-US" b="1">
                <a:solidFill>
                  <a:srgbClr val="0070C0"/>
                </a:solidFill>
                <a:latin typeface="Times New Roman" panose="02020603050405020304" pitchFamily="18" charset="0"/>
                <a:ea typeface="Calibri" panose="020F0502020204030204" pitchFamily="34" charset="0"/>
                <a:cs typeface="Times New Roman" panose="02020603050405020304" pitchFamily="18" charset="0"/>
              </a:rPr>
              <a:t>lệnh điều khiển Bluetooth</a:t>
            </a:r>
            <a:r>
              <a:rPr lang="en-US">
                <a:solidFill>
                  <a:srgbClr val="0070C0"/>
                </a:solidFill>
                <a:latin typeface="Times New Roman" panose="02020603050405020304" pitchFamily="18" charset="0"/>
                <a:ea typeface="Calibri" panose="020F0502020204030204" pitchFamily="34" charset="0"/>
                <a:cs typeface="Times New Roman" panose="02020603050405020304" pitchFamily="18" charset="0"/>
              </a:rPr>
              <a:t> được gửi từ ứng dụng trên điện thoại đến vi điều khiển Arduino Nano thông qua module </a:t>
            </a:r>
            <a:r>
              <a:rPr lang="en-US" b="1">
                <a:solidFill>
                  <a:srgbClr val="0070C0"/>
                </a:solidFill>
                <a:latin typeface="Times New Roman" panose="02020603050405020304" pitchFamily="18" charset="0"/>
                <a:ea typeface="Calibri" panose="020F0502020204030204" pitchFamily="34" charset="0"/>
                <a:cs typeface="Times New Roman" panose="02020603050405020304" pitchFamily="18" charset="0"/>
              </a:rPr>
              <a:t>HC-05</a:t>
            </a:r>
            <a:r>
              <a:rPr lang="en-US">
                <a:solidFill>
                  <a:srgbClr val="0070C0"/>
                </a:solidFill>
                <a:latin typeface="Times New Roman" panose="02020603050405020304" pitchFamily="18" charset="0"/>
                <a:ea typeface="Calibri" panose="020F0502020204030204" pitchFamily="34" charset="0"/>
                <a:cs typeface="Times New Roman" panose="02020603050405020304" pitchFamily="18" charset="0"/>
              </a:rPr>
              <a:t>. Mỗi lệnh là một ký tự hoặc chuỗi ký tự cụ thể, tương ứng với một </a:t>
            </a:r>
            <a:r>
              <a:rPr lang="en-US" b="1">
                <a:solidFill>
                  <a:srgbClr val="0070C0"/>
                </a:solidFill>
                <a:latin typeface="Times New Roman" panose="02020603050405020304" pitchFamily="18" charset="0"/>
                <a:ea typeface="Calibri" panose="020F0502020204030204" pitchFamily="34" charset="0"/>
                <a:cs typeface="Times New Roman" panose="02020603050405020304" pitchFamily="18" charset="0"/>
              </a:rPr>
              <a:t>hàm xử lý</a:t>
            </a:r>
            <a:r>
              <a:rPr lang="en-US">
                <a:solidFill>
                  <a:srgbClr val="0070C0"/>
                </a:solidFill>
                <a:latin typeface="Times New Roman" panose="02020603050405020304" pitchFamily="18" charset="0"/>
                <a:ea typeface="Calibri" panose="020F0502020204030204" pitchFamily="34" charset="0"/>
                <a:cs typeface="Times New Roman" panose="02020603050405020304" pitchFamily="18" charset="0"/>
              </a:rPr>
              <a:t> đã được lập trình sẵn trong chương trình. Khi Arduino nhận được lệnh, nó sẽ gọi hàm tương ứng để thực thi hành động điều khiển robot.</a:t>
            </a:r>
            <a:endParaRPr lang="en-US" sz="1400">
              <a:solidFill>
                <a:srgbClr val="0070C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1">
            <a:extLst>
              <a:ext uri="{FF2B5EF4-FFF2-40B4-BE49-F238E27FC236}">
                <a16:creationId xmlns:a16="http://schemas.microsoft.com/office/drawing/2014/main" id="{3CC6006E-DBD7-89E8-FD54-95D20E290CD7}"/>
              </a:ext>
            </a:extLst>
          </p:cNvPr>
          <p:cNvSpPr txBox="1"/>
          <p:nvPr/>
        </p:nvSpPr>
        <p:spPr>
          <a:xfrm>
            <a:off x="1374239" y="6072622"/>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10</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Danh sách các lệnh điều khiển</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5394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CA08B-FF8C-14DF-E3EB-9B8D9A655EC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3812A-1EA2-A3A3-40EB-90D1B887C05D}"/>
              </a:ext>
            </a:extLst>
          </p:cNvPr>
          <p:cNvSpPr>
            <a:spLocks noGrp="1"/>
          </p:cNvSpPr>
          <p:nvPr>
            <p:ph type="sldNum" sz="quarter" idx="12"/>
          </p:nvPr>
        </p:nvSpPr>
        <p:spPr/>
        <p:txBody>
          <a:bodyPr/>
          <a:lstStyle/>
          <a:p>
            <a:fld id="{E52E8D38-D2CF-46A3-ACCC-B8402A0F5B8A}" type="slidenum">
              <a:rPr lang="en-US" smtClean="0"/>
              <a:t>16</a:t>
            </a:fld>
            <a:endParaRPr lang="en-US"/>
          </a:p>
        </p:txBody>
      </p:sp>
      <p:sp>
        <p:nvSpPr>
          <p:cNvPr id="3" name="Google Shape;2785;p65">
            <a:extLst>
              <a:ext uri="{FF2B5EF4-FFF2-40B4-BE49-F238E27FC236}">
                <a16:creationId xmlns:a16="http://schemas.microsoft.com/office/drawing/2014/main" id="{23502553-F0AA-6F1F-C289-7BD061F40D8B}"/>
              </a:ext>
            </a:extLst>
          </p:cNvPr>
          <p:cNvSpPr txBox="1">
            <a:spLocks/>
          </p:cNvSpPr>
          <p:nvPr/>
        </p:nvSpPr>
        <p:spPr>
          <a:xfrm>
            <a:off x="887256" y="261667"/>
            <a:ext cx="6522212"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Kết quả và đánh giá</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57A0DEA8-AB17-8CB1-0AD0-018E2A4067AE}"/>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05</a:t>
            </a:r>
            <a:endParaRPr sz="2400" b="1">
              <a:solidFill>
                <a:schemeClr val="bg1"/>
              </a:solidFill>
            </a:endParaRPr>
          </a:p>
        </p:txBody>
      </p:sp>
      <p:sp>
        <p:nvSpPr>
          <p:cNvPr id="6" name="TextBox 5">
            <a:extLst>
              <a:ext uri="{FF2B5EF4-FFF2-40B4-BE49-F238E27FC236}">
                <a16:creationId xmlns:a16="http://schemas.microsoft.com/office/drawing/2014/main" id="{921442B4-7F88-371E-D83E-281384FB4845}"/>
              </a:ext>
            </a:extLst>
          </p:cNvPr>
          <p:cNvSpPr txBox="1"/>
          <p:nvPr/>
        </p:nvSpPr>
        <p:spPr>
          <a:xfrm>
            <a:off x="-1234097" y="1423504"/>
            <a:ext cx="6099142" cy="400110"/>
          </a:xfrm>
          <a:prstGeom prst="rect">
            <a:avLst/>
          </a:prstGeom>
          <a:noFill/>
        </p:spPr>
        <p:txBody>
          <a:bodyPr wrap="square">
            <a:spAutoFit/>
          </a:bodyPr>
          <a:lstStyle/>
          <a:p>
            <a:pPr algn="ctr"/>
            <a:r>
              <a:rPr lang="en-US" sz="2000">
                <a:solidFill>
                  <a:srgbClr val="0070C0"/>
                </a:solidFill>
                <a:latin typeface="Times New Roman" panose="02020603050405020304" pitchFamily="18" charset="0"/>
                <a:cs typeface="Times New Roman" panose="02020603050405020304" pitchFamily="18" charset="0"/>
              </a:rPr>
              <a:t>Kết </a:t>
            </a:r>
            <a:r>
              <a:rPr lang="vi-VN" sz="2000">
                <a:solidFill>
                  <a:srgbClr val="0070C0"/>
                </a:solidFill>
                <a:latin typeface="Times New Roman" panose="02020603050405020304" pitchFamily="18" charset="0"/>
                <a:cs typeface="Times New Roman" panose="02020603050405020304" pitchFamily="18" charset="0"/>
              </a:rPr>
              <a:t>quả </a:t>
            </a:r>
            <a:r>
              <a:rPr lang="en-US" sz="2000">
                <a:solidFill>
                  <a:srgbClr val="0070C0"/>
                </a:solidFill>
                <a:latin typeface="Times New Roman" panose="02020603050405020304" pitchFamily="18" charset="0"/>
                <a:cs typeface="Times New Roman" panose="02020603050405020304" pitchFamily="18" charset="0"/>
              </a:rPr>
              <a:t>triển khai hệ thống</a:t>
            </a:r>
            <a:endParaRPr lang="en-US" sz="2800">
              <a:solidFill>
                <a:srgbClr val="0070C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58D8ED31-D5B5-E4BC-56E0-37AC63D1DF1E}"/>
              </a:ext>
            </a:extLst>
          </p:cNvPr>
          <p:cNvGrpSpPr/>
          <p:nvPr/>
        </p:nvGrpSpPr>
        <p:grpSpPr>
          <a:xfrm>
            <a:off x="1997194" y="1901053"/>
            <a:ext cx="8197612" cy="3984812"/>
            <a:chOff x="1391654" y="1283617"/>
            <a:chExt cx="9681133" cy="4705943"/>
          </a:xfrm>
        </p:grpSpPr>
        <p:pic>
          <p:nvPicPr>
            <p:cNvPr id="8" name="Picture 7">
              <a:extLst>
                <a:ext uri="{FF2B5EF4-FFF2-40B4-BE49-F238E27FC236}">
                  <a16:creationId xmlns:a16="http://schemas.microsoft.com/office/drawing/2014/main" id="{63E9030A-B1D3-00D1-71D8-C251BF8181E2}"/>
                </a:ext>
              </a:extLst>
            </p:cNvPr>
            <p:cNvPicPr>
              <a:picLocks noChangeAspect="1"/>
            </p:cNvPicPr>
            <p:nvPr/>
          </p:nvPicPr>
          <p:blipFill>
            <a:blip r:embed="rId2"/>
            <a:stretch>
              <a:fillRect/>
            </a:stretch>
          </p:blipFill>
          <p:spPr>
            <a:xfrm>
              <a:off x="2439481" y="1641272"/>
              <a:ext cx="2608266" cy="3575455"/>
            </a:xfrm>
            <a:prstGeom prst="rect">
              <a:avLst/>
            </a:prstGeom>
          </p:spPr>
        </p:pic>
        <p:pic>
          <p:nvPicPr>
            <p:cNvPr id="9" name="Picture 8">
              <a:extLst>
                <a:ext uri="{FF2B5EF4-FFF2-40B4-BE49-F238E27FC236}">
                  <a16:creationId xmlns:a16="http://schemas.microsoft.com/office/drawing/2014/main" id="{775C9D6A-A8FC-1AE7-3D55-5A2621A01E16}"/>
                </a:ext>
              </a:extLst>
            </p:cNvPr>
            <p:cNvPicPr>
              <a:picLocks noChangeAspect="1"/>
            </p:cNvPicPr>
            <p:nvPr/>
          </p:nvPicPr>
          <p:blipFill>
            <a:blip r:embed="rId3"/>
            <a:stretch>
              <a:fillRect/>
            </a:stretch>
          </p:blipFill>
          <p:spPr>
            <a:xfrm>
              <a:off x="7265809" y="1642102"/>
              <a:ext cx="2909924" cy="3988972"/>
            </a:xfrm>
            <a:prstGeom prst="rect">
              <a:avLst/>
            </a:prstGeom>
          </p:spPr>
        </p:pic>
        <p:grpSp>
          <p:nvGrpSpPr>
            <p:cNvPr id="10" name="Group 9">
              <a:extLst>
                <a:ext uri="{FF2B5EF4-FFF2-40B4-BE49-F238E27FC236}">
                  <a16:creationId xmlns:a16="http://schemas.microsoft.com/office/drawing/2014/main" id="{343EA55F-73E3-E579-C065-2829EC220D8E}"/>
                </a:ext>
              </a:extLst>
            </p:cNvPr>
            <p:cNvGrpSpPr/>
            <p:nvPr/>
          </p:nvGrpSpPr>
          <p:grpSpPr>
            <a:xfrm>
              <a:off x="1391654" y="1283617"/>
              <a:ext cx="4703976" cy="4705943"/>
              <a:chOff x="605336" y="1787468"/>
              <a:chExt cx="6021707" cy="4547344"/>
            </a:xfrm>
          </p:grpSpPr>
          <p:sp>
            <p:nvSpPr>
              <p:cNvPr id="14" name="Google Shape;511;p28">
                <a:extLst>
                  <a:ext uri="{FF2B5EF4-FFF2-40B4-BE49-F238E27FC236}">
                    <a16:creationId xmlns:a16="http://schemas.microsoft.com/office/drawing/2014/main" id="{097F5BEF-8837-A67E-6AC4-12A4749404D3}"/>
                  </a:ext>
                </a:extLst>
              </p:cNvPr>
              <p:cNvSpPr/>
              <p:nvPr/>
            </p:nvSpPr>
            <p:spPr>
              <a:xfrm>
                <a:off x="605336" y="1787468"/>
                <a:ext cx="6021707" cy="4547344"/>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2;p28">
                <a:extLst>
                  <a:ext uri="{FF2B5EF4-FFF2-40B4-BE49-F238E27FC236}">
                    <a16:creationId xmlns:a16="http://schemas.microsoft.com/office/drawing/2014/main" id="{76C6F48F-8BF2-BBC9-93AC-5349FB773426}"/>
                  </a:ext>
                </a:extLst>
              </p:cNvPr>
              <p:cNvSpPr/>
              <p:nvPr/>
            </p:nvSpPr>
            <p:spPr>
              <a:xfrm>
                <a:off x="853467" y="1971746"/>
                <a:ext cx="5525375" cy="417883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roup 10">
              <a:extLst>
                <a:ext uri="{FF2B5EF4-FFF2-40B4-BE49-F238E27FC236}">
                  <a16:creationId xmlns:a16="http://schemas.microsoft.com/office/drawing/2014/main" id="{995E0F01-8363-4A26-6987-4CE81C354D04}"/>
                </a:ext>
              </a:extLst>
            </p:cNvPr>
            <p:cNvGrpSpPr/>
            <p:nvPr/>
          </p:nvGrpSpPr>
          <p:grpSpPr>
            <a:xfrm>
              <a:off x="6368811" y="1283617"/>
              <a:ext cx="4703976" cy="4705943"/>
              <a:chOff x="605336" y="1787468"/>
              <a:chExt cx="6021707" cy="4547344"/>
            </a:xfrm>
          </p:grpSpPr>
          <p:sp>
            <p:nvSpPr>
              <p:cNvPr id="12" name="Google Shape;511;p28">
                <a:extLst>
                  <a:ext uri="{FF2B5EF4-FFF2-40B4-BE49-F238E27FC236}">
                    <a16:creationId xmlns:a16="http://schemas.microsoft.com/office/drawing/2014/main" id="{0197B7F5-053C-1ABA-CABA-8FD294DA257D}"/>
                  </a:ext>
                </a:extLst>
              </p:cNvPr>
              <p:cNvSpPr/>
              <p:nvPr/>
            </p:nvSpPr>
            <p:spPr>
              <a:xfrm>
                <a:off x="605336" y="1787468"/>
                <a:ext cx="6021707" cy="4547344"/>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2;p28">
                <a:extLst>
                  <a:ext uri="{FF2B5EF4-FFF2-40B4-BE49-F238E27FC236}">
                    <a16:creationId xmlns:a16="http://schemas.microsoft.com/office/drawing/2014/main" id="{A42D85BE-DC3B-00D0-4DDB-BFF0B24126FB}"/>
                  </a:ext>
                </a:extLst>
              </p:cNvPr>
              <p:cNvSpPr/>
              <p:nvPr/>
            </p:nvSpPr>
            <p:spPr>
              <a:xfrm>
                <a:off x="853467" y="1971746"/>
                <a:ext cx="5525375" cy="417883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Text Box 1">
            <a:extLst>
              <a:ext uri="{FF2B5EF4-FFF2-40B4-BE49-F238E27FC236}">
                <a16:creationId xmlns:a16="http://schemas.microsoft.com/office/drawing/2014/main" id="{33D0B4FD-D16F-8875-A2F6-20B2EA7A1F39}"/>
              </a:ext>
            </a:extLst>
          </p:cNvPr>
          <p:cNvSpPr txBox="1"/>
          <p:nvPr/>
        </p:nvSpPr>
        <p:spPr>
          <a:xfrm>
            <a:off x="3495269" y="6097835"/>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11</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Mặt trước và mặt sau của hệ thống phần cứng</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300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484B6-57A9-B088-71FC-9118EB733C1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5D07C1-05EB-C3B9-AD10-6CD8EC2E9858}"/>
              </a:ext>
            </a:extLst>
          </p:cNvPr>
          <p:cNvSpPr>
            <a:spLocks noGrp="1"/>
          </p:cNvSpPr>
          <p:nvPr>
            <p:ph type="sldNum" sz="quarter" idx="12"/>
          </p:nvPr>
        </p:nvSpPr>
        <p:spPr/>
        <p:txBody>
          <a:bodyPr/>
          <a:lstStyle/>
          <a:p>
            <a:fld id="{E52E8D38-D2CF-46A3-ACCC-B8402A0F5B8A}" type="slidenum">
              <a:rPr lang="en-US" smtClean="0"/>
              <a:t>17</a:t>
            </a:fld>
            <a:endParaRPr lang="en-US"/>
          </a:p>
        </p:txBody>
      </p:sp>
      <p:sp>
        <p:nvSpPr>
          <p:cNvPr id="3" name="Google Shape;2785;p65">
            <a:extLst>
              <a:ext uri="{FF2B5EF4-FFF2-40B4-BE49-F238E27FC236}">
                <a16:creationId xmlns:a16="http://schemas.microsoft.com/office/drawing/2014/main" id="{BB652787-80D9-3E90-41CA-62C04A8F7FE2}"/>
              </a:ext>
            </a:extLst>
          </p:cNvPr>
          <p:cNvSpPr txBox="1">
            <a:spLocks/>
          </p:cNvSpPr>
          <p:nvPr/>
        </p:nvSpPr>
        <p:spPr>
          <a:xfrm>
            <a:off x="887256" y="261667"/>
            <a:ext cx="6522212"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Kết quả và đánh giá</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ECDB2727-A915-6CB3-3F7D-DD29CFD66204}"/>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05</a:t>
            </a:r>
            <a:endParaRPr sz="2400" b="1">
              <a:solidFill>
                <a:schemeClr val="bg1"/>
              </a:solidFill>
            </a:endParaRPr>
          </a:p>
        </p:txBody>
      </p:sp>
      <p:sp>
        <p:nvSpPr>
          <p:cNvPr id="6" name="TextBox 5">
            <a:extLst>
              <a:ext uri="{FF2B5EF4-FFF2-40B4-BE49-F238E27FC236}">
                <a16:creationId xmlns:a16="http://schemas.microsoft.com/office/drawing/2014/main" id="{E07B729C-3511-4270-AF7E-BFA9E5DA1287}"/>
              </a:ext>
            </a:extLst>
          </p:cNvPr>
          <p:cNvSpPr txBox="1"/>
          <p:nvPr/>
        </p:nvSpPr>
        <p:spPr>
          <a:xfrm>
            <a:off x="2678027" y="1382414"/>
            <a:ext cx="6099142" cy="400110"/>
          </a:xfrm>
          <a:prstGeom prst="rect">
            <a:avLst/>
          </a:prstGeom>
          <a:noFill/>
        </p:spPr>
        <p:txBody>
          <a:bodyPr wrap="square">
            <a:spAutoFit/>
          </a:bodyPr>
          <a:lstStyle/>
          <a:p>
            <a:pPr algn="ctr"/>
            <a:r>
              <a:rPr lang="vi-VN" sz="2000">
                <a:solidFill>
                  <a:srgbClr val="0070C0"/>
                </a:solidFill>
                <a:latin typeface="Times New Roman" panose="02020603050405020304" pitchFamily="18" charset="0"/>
                <a:cs typeface="Times New Roman" panose="02020603050405020304" pitchFamily="18" charset="0"/>
              </a:rPr>
              <a:t>Giao diện app điều khiển hệ thống</a:t>
            </a:r>
            <a:endParaRPr lang="en-US" sz="2000">
              <a:solidFill>
                <a:srgbClr val="0070C0"/>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DB1F87BD-51BC-3431-47B4-28CA24D205A1}"/>
              </a:ext>
            </a:extLst>
          </p:cNvPr>
          <p:cNvPicPr>
            <a:picLocks noChangeAspect="1"/>
          </p:cNvPicPr>
          <p:nvPr/>
        </p:nvPicPr>
        <p:blipFill>
          <a:blip r:embed="rId2"/>
          <a:stretch>
            <a:fillRect/>
          </a:stretch>
        </p:blipFill>
        <p:spPr>
          <a:xfrm>
            <a:off x="1844511" y="1854723"/>
            <a:ext cx="8502977" cy="3826340"/>
          </a:xfrm>
          <a:prstGeom prst="rect">
            <a:avLst/>
          </a:prstGeom>
          <a:ln w="38100">
            <a:solidFill>
              <a:srgbClr val="0070C0"/>
            </a:solidFill>
          </a:ln>
        </p:spPr>
      </p:pic>
      <p:sp>
        <p:nvSpPr>
          <p:cNvPr id="5" name="Text Box 1">
            <a:extLst>
              <a:ext uri="{FF2B5EF4-FFF2-40B4-BE49-F238E27FC236}">
                <a16:creationId xmlns:a16="http://schemas.microsoft.com/office/drawing/2014/main" id="{393E31D7-DE44-CD4C-FB37-0C71782C369F}"/>
              </a:ext>
            </a:extLst>
          </p:cNvPr>
          <p:cNvSpPr txBox="1"/>
          <p:nvPr/>
        </p:nvSpPr>
        <p:spPr>
          <a:xfrm>
            <a:off x="3693233" y="5885113"/>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11</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Giao diện điều khiển App trên điện thoại</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8304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D28E0-8090-46B3-082A-5440189235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917510-CEEF-5DD8-76C7-29A8904C65DB}"/>
              </a:ext>
            </a:extLst>
          </p:cNvPr>
          <p:cNvSpPr>
            <a:spLocks noGrp="1"/>
          </p:cNvSpPr>
          <p:nvPr>
            <p:ph type="sldNum" sz="quarter" idx="12"/>
          </p:nvPr>
        </p:nvSpPr>
        <p:spPr/>
        <p:txBody>
          <a:bodyPr/>
          <a:lstStyle/>
          <a:p>
            <a:fld id="{E52E8D38-D2CF-46A3-ACCC-B8402A0F5B8A}" type="slidenum">
              <a:rPr lang="en-US" smtClean="0"/>
              <a:t>18</a:t>
            </a:fld>
            <a:endParaRPr lang="en-US"/>
          </a:p>
        </p:txBody>
      </p:sp>
      <p:sp>
        <p:nvSpPr>
          <p:cNvPr id="3" name="Google Shape;2785;p65">
            <a:extLst>
              <a:ext uri="{FF2B5EF4-FFF2-40B4-BE49-F238E27FC236}">
                <a16:creationId xmlns:a16="http://schemas.microsoft.com/office/drawing/2014/main" id="{AA4552A1-2D4C-904D-CAE6-7CD7B1E28FBA}"/>
              </a:ext>
            </a:extLst>
          </p:cNvPr>
          <p:cNvSpPr txBox="1">
            <a:spLocks/>
          </p:cNvSpPr>
          <p:nvPr/>
        </p:nvSpPr>
        <p:spPr>
          <a:xfrm>
            <a:off x="887256" y="261667"/>
            <a:ext cx="6522212"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Kết quả và đánh giá</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ABCD4824-4226-EC95-A2D4-0B89B5A24303}"/>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05</a:t>
            </a:r>
            <a:endParaRPr sz="2400" b="1">
              <a:solidFill>
                <a:schemeClr val="bg1"/>
              </a:solidFill>
            </a:endParaRPr>
          </a:p>
        </p:txBody>
      </p:sp>
      <p:sp>
        <p:nvSpPr>
          <p:cNvPr id="6" name="TextBox 5">
            <a:extLst>
              <a:ext uri="{FF2B5EF4-FFF2-40B4-BE49-F238E27FC236}">
                <a16:creationId xmlns:a16="http://schemas.microsoft.com/office/drawing/2014/main" id="{E3746764-0E49-5598-7C47-BFA044AAC179}"/>
              </a:ext>
            </a:extLst>
          </p:cNvPr>
          <p:cNvSpPr txBox="1"/>
          <p:nvPr/>
        </p:nvSpPr>
        <p:spPr>
          <a:xfrm>
            <a:off x="2678027" y="1382414"/>
            <a:ext cx="6099142" cy="400110"/>
          </a:xfrm>
          <a:prstGeom prst="rect">
            <a:avLst/>
          </a:prstGeom>
          <a:noFill/>
        </p:spPr>
        <p:txBody>
          <a:bodyPr wrap="square">
            <a:spAutoFit/>
          </a:bodyPr>
          <a:lstStyle/>
          <a:p>
            <a:pPr algn="ctr"/>
            <a:r>
              <a:rPr lang="en-US" sz="2000">
                <a:solidFill>
                  <a:srgbClr val="0070C0"/>
                </a:solidFill>
                <a:latin typeface="Times New Roman" panose="02020603050405020304" pitchFamily="18" charset="0"/>
                <a:cs typeface="Times New Roman" panose="02020603050405020304" pitchFamily="18" charset="0"/>
              </a:rPr>
              <a:t>Kết quả mô phỏng động học trên MATLAB</a:t>
            </a:r>
            <a:endParaRPr lang="en-US" sz="2400">
              <a:solidFill>
                <a:srgbClr val="0070C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1340EF3-058E-AB67-B853-0108FC203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305" y="2037047"/>
            <a:ext cx="4800000" cy="3600000"/>
          </a:xfrm>
          <a:prstGeom prst="rect">
            <a:avLst/>
          </a:prstGeom>
          <a:ln>
            <a:solidFill>
              <a:srgbClr val="0070C0"/>
            </a:solidFill>
          </a:ln>
        </p:spPr>
      </p:pic>
      <p:pic>
        <p:nvPicPr>
          <p:cNvPr id="9" name="Picture 8">
            <a:extLst>
              <a:ext uri="{FF2B5EF4-FFF2-40B4-BE49-F238E27FC236}">
                <a16:creationId xmlns:a16="http://schemas.microsoft.com/office/drawing/2014/main" id="{D3EFB381-27C0-25FC-D8EC-B7AE87773E4E}"/>
              </a:ext>
            </a:extLst>
          </p:cNvPr>
          <p:cNvPicPr>
            <a:picLocks noChangeAspect="1"/>
          </p:cNvPicPr>
          <p:nvPr/>
        </p:nvPicPr>
        <p:blipFill>
          <a:blip r:embed="rId3"/>
          <a:stretch>
            <a:fillRect/>
          </a:stretch>
        </p:blipFill>
        <p:spPr>
          <a:xfrm>
            <a:off x="6312695" y="2037047"/>
            <a:ext cx="4800000" cy="3600000"/>
          </a:xfrm>
          <a:prstGeom prst="rect">
            <a:avLst/>
          </a:prstGeom>
          <a:ln>
            <a:solidFill>
              <a:srgbClr val="0070C0"/>
            </a:solidFill>
          </a:ln>
        </p:spPr>
      </p:pic>
      <p:sp>
        <p:nvSpPr>
          <p:cNvPr id="5" name="Text Box 1">
            <a:extLst>
              <a:ext uri="{FF2B5EF4-FFF2-40B4-BE49-F238E27FC236}">
                <a16:creationId xmlns:a16="http://schemas.microsoft.com/office/drawing/2014/main" id="{658056AB-FC14-6F6D-944B-8D77CD9198BD}"/>
              </a:ext>
            </a:extLst>
          </p:cNvPr>
          <p:cNvSpPr txBox="1"/>
          <p:nvPr/>
        </p:nvSpPr>
        <p:spPr>
          <a:xfrm>
            <a:off x="878574" y="5891570"/>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12</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So sánh quỹ đạo chuyển động</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 Box 1">
            <a:extLst>
              <a:ext uri="{FF2B5EF4-FFF2-40B4-BE49-F238E27FC236}">
                <a16:creationId xmlns:a16="http://schemas.microsoft.com/office/drawing/2014/main" id="{4C5856B9-ECBD-205C-25F8-FF5487C0CDD8}"/>
              </a:ext>
            </a:extLst>
          </p:cNvPr>
          <p:cNvSpPr txBox="1"/>
          <p:nvPr/>
        </p:nvSpPr>
        <p:spPr>
          <a:xfrm>
            <a:off x="6284415" y="5891570"/>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13</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Sai số vị trí và góc quay của hệ thống</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8285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1DB9-FFF7-5359-210A-54B04598AF7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0840F2-3DEB-B98D-1B2F-5D7326B49CD6}"/>
              </a:ext>
            </a:extLst>
          </p:cNvPr>
          <p:cNvSpPr>
            <a:spLocks noGrp="1"/>
          </p:cNvSpPr>
          <p:nvPr>
            <p:ph type="sldNum" sz="quarter" idx="12"/>
          </p:nvPr>
        </p:nvSpPr>
        <p:spPr/>
        <p:txBody>
          <a:bodyPr/>
          <a:lstStyle/>
          <a:p>
            <a:fld id="{E52E8D38-D2CF-46A3-ACCC-B8402A0F5B8A}" type="slidenum">
              <a:rPr lang="en-US" smtClean="0"/>
              <a:t>19</a:t>
            </a:fld>
            <a:endParaRPr lang="en-US"/>
          </a:p>
        </p:txBody>
      </p:sp>
      <p:sp>
        <p:nvSpPr>
          <p:cNvPr id="3" name="Google Shape;2785;p65">
            <a:extLst>
              <a:ext uri="{FF2B5EF4-FFF2-40B4-BE49-F238E27FC236}">
                <a16:creationId xmlns:a16="http://schemas.microsoft.com/office/drawing/2014/main" id="{0953D939-2310-8FC1-BC98-A3F65699C113}"/>
              </a:ext>
            </a:extLst>
          </p:cNvPr>
          <p:cNvSpPr txBox="1">
            <a:spLocks/>
          </p:cNvSpPr>
          <p:nvPr/>
        </p:nvSpPr>
        <p:spPr>
          <a:xfrm>
            <a:off x="887256" y="261667"/>
            <a:ext cx="6522212"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Kết quả và đánh giá</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F3A931F2-735A-DC44-8CCD-B3AF88F90488}"/>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05</a:t>
            </a:r>
            <a:endParaRPr sz="2400" b="1">
              <a:solidFill>
                <a:schemeClr val="bg1"/>
              </a:solidFill>
            </a:endParaRPr>
          </a:p>
        </p:txBody>
      </p:sp>
      <p:pic>
        <p:nvPicPr>
          <p:cNvPr id="13" name="Picture 12">
            <a:extLst>
              <a:ext uri="{FF2B5EF4-FFF2-40B4-BE49-F238E27FC236}">
                <a16:creationId xmlns:a16="http://schemas.microsoft.com/office/drawing/2014/main" id="{8E646F1E-7083-0564-8339-DA6610F3D6D7}"/>
              </a:ext>
            </a:extLst>
          </p:cNvPr>
          <p:cNvPicPr>
            <a:picLocks noChangeAspect="1"/>
          </p:cNvPicPr>
          <p:nvPr/>
        </p:nvPicPr>
        <p:blipFill>
          <a:blip r:embed="rId2"/>
          <a:stretch>
            <a:fillRect/>
          </a:stretch>
        </p:blipFill>
        <p:spPr>
          <a:xfrm>
            <a:off x="1014832" y="2018194"/>
            <a:ext cx="4800000" cy="3600000"/>
          </a:xfrm>
          <a:prstGeom prst="rect">
            <a:avLst/>
          </a:prstGeom>
          <a:ln>
            <a:solidFill>
              <a:srgbClr val="0070C0"/>
            </a:solidFill>
          </a:ln>
        </p:spPr>
      </p:pic>
      <p:pic>
        <p:nvPicPr>
          <p:cNvPr id="5" name="Picture 4">
            <a:extLst>
              <a:ext uri="{FF2B5EF4-FFF2-40B4-BE49-F238E27FC236}">
                <a16:creationId xmlns:a16="http://schemas.microsoft.com/office/drawing/2014/main" id="{54BD947D-489E-EB06-A8D9-C745BCA6C07E}"/>
              </a:ext>
            </a:extLst>
          </p:cNvPr>
          <p:cNvPicPr>
            <a:picLocks noChangeAspect="1"/>
          </p:cNvPicPr>
          <p:nvPr/>
        </p:nvPicPr>
        <p:blipFill>
          <a:blip r:embed="rId3"/>
          <a:stretch>
            <a:fillRect/>
          </a:stretch>
        </p:blipFill>
        <p:spPr>
          <a:xfrm>
            <a:off x="6377169" y="2018194"/>
            <a:ext cx="4800000" cy="3600000"/>
          </a:xfrm>
          <a:prstGeom prst="rect">
            <a:avLst/>
          </a:prstGeom>
          <a:ln>
            <a:solidFill>
              <a:srgbClr val="0070C0"/>
            </a:solidFill>
          </a:ln>
        </p:spPr>
      </p:pic>
      <p:sp>
        <p:nvSpPr>
          <p:cNvPr id="8" name="TextBox 7">
            <a:extLst>
              <a:ext uri="{FF2B5EF4-FFF2-40B4-BE49-F238E27FC236}">
                <a16:creationId xmlns:a16="http://schemas.microsoft.com/office/drawing/2014/main" id="{2A124D3D-CBA7-AE25-4792-6448328CFDC3}"/>
              </a:ext>
            </a:extLst>
          </p:cNvPr>
          <p:cNvSpPr txBox="1"/>
          <p:nvPr/>
        </p:nvSpPr>
        <p:spPr>
          <a:xfrm>
            <a:off x="2678027" y="1382414"/>
            <a:ext cx="6099142" cy="400110"/>
          </a:xfrm>
          <a:prstGeom prst="rect">
            <a:avLst/>
          </a:prstGeom>
          <a:noFill/>
        </p:spPr>
        <p:txBody>
          <a:bodyPr wrap="square">
            <a:spAutoFit/>
          </a:bodyPr>
          <a:lstStyle/>
          <a:p>
            <a:pPr algn="ctr"/>
            <a:r>
              <a:rPr lang="en-US" sz="2000">
                <a:solidFill>
                  <a:srgbClr val="0070C0"/>
                </a:solidFill>
                <a:latin typeface="Times New Roman" panose="02020603050405020304" pitchFamily="18" charset="0"/>
                <a:cs typeface="Times New Roman" panose="02020603050405020304" pitchFamily="18" charset="0"/>
              </a:rPr>
              <a:t>Kết quả mô phỏng động học trên MATLAB</a:t>
            </a:r>
            <a:endParaRPr lang="en-US" sz="2400">
              <a:solidFill>
                <a:srgbClr val="0070C0"/>
              </a:solidFill>
              <a:latin typeface="Times New Roman" panose="02020603050405020304" pitchFamily="18" charset="0"/>
              <a:cs typeface="Times New Roman" panose="02020603050405020304" pitchFamily="18" charset="0"/>
            </a:endParaRPr>
          </a:p>
        </p:txBody>
      </p:sp>
      <p:sp>
        <p:nvSpPr>
          <p:cNvPr id="6" name="Text Box 1">
            <a:extLst>
              <a:ext uri="{FF2B5EF4-FFF2-40B4-BE49-F238E27FC236}">
                <a16:creationId xmlns:a16="http://schemas.microsoft.com/office/drawing/2014/main" id="{E0208089-483A-4B3C-05F0-DA11BD1AB791}"/>
              </a:ext>
            </a:extLst>
          </p:cNvPr>
          <p:cNvSpPr txBox="1"/>
          <p:nvPr/>
        </p:nvSpPr>
        <p:spPr>
          <a:xfrm>
            <a:off x="878574" y="5891570"/>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14: Sai số tổng hợp vị trí theo t</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 Box 1">
            <a:extLst>
              <a:ext uri="{FF2B5EF4-FFF2-40B4-BE49-F238E27FC236}">
                <a16:creationId xmlns:a16="http://schemas.microsoft.com/office/drawing/2014/main" id="{050DF216-1F03-145C-D9DA-D6A4203F7A30}"/>
              </a:ext>
            </a:extLst>
          </p:cNvPr>
          <p:cNvSpPr txBox="1"/>
          <p:nvPr/>
        </p:nvSpPr>
        <p:spPr>
          <a:xfrm>
            <a:off x="6284415" y="5891570"/>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15: So sánh vận tốc tuyến tính và góc tham chiếu và mô phỏng</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7289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690AE-03BF-FA46-53F2-552B6307F456}"/>
            </a:ext>
          </a:extLst>
        </p:cNvPr>
        <p:cNvGrpSpPr/>
        <p:nvPr/>
      </p:nvGrpSpPr>
      <p:grpSpPr>
        <a:xfrm>
          <a:off x="0" y="0"/>
          <a:ext cx="0" cy="0"/>
          <a:chOff x="0" y="0"/>
          <a:chExt cx="0" cy="0"/>
        </a:xfrm>
      </p:grpSpPr>
      <p:grpSp>
        <p:nvGrpSpPr>
          <p:cNvPr id="1994" name="Group 1993">
            <a:extLst>
              <a:ext uri="{FF2B5EF4-FFF2-40B4-BE49-F238E27FC236}">
                <a16:creationId xmlns:a16="http://schemas.microsoft.com/office/drawing/2014/main" id="{7B246AD9-BAB9-DC7E-5AAD-A6F94F59BC8B}"/>
              </a:ext>
            </a:extLst>
          </p:cNvPr>
          <p:cNvGrpSpPr/>
          <p:nvPr/>
        </p:nvGrpSpPr>
        <p:grpSpPr>
          <a:xfrm>
            <a:off x="13287" y="1334088"/>
            <a:ext cx="12176388" cy="4999164"/>
            <a:chOff x="13287" y="1334088"/>
            <a:chExt cx="12176388" cy="4999164"/>
          </a:xfrm>
        </p:grpSpPr>
        <p:grpSp>
          <p:nvGrpSpPr>
            <p:cNvPr id="1995" name="Group 1994">
              <a:extLst>
                <a:ext uri="{FF2B5EF4-FFF2-40B4-BE49-F238E27FC236}">
                  <a16:creationId xmlns:a16="http://schemas.microsoft.com/office/drawing/2014/main" id="{267A26C2-D3C0-7BDF-EB03-E69BF7C31841}"/>
                </a:ext>
              </a:extLst>
            </p:cNvPr>
            <p:cNvGrpSpPr/>
            <p:nvPr/>
          </p:nvGrpSpPr>
          <p:grpSpPr>
            <a:xfrm>
              <a:off x="13287" y="1334088"/>
              <a:ext cx="12176388" cy="623553"/>
              <a:chOff x="7806" y="3191171"/>
              <a:chExt cx="12176388" cy="623553"/>
            </a:xfrm>
          </p:grpSpPr>
          <p:pic>
            <p:nvPicPr>
              <p:cNvPr id="2143" name="Graphic 2142" descr="Puzzle pieces">
                <a:extLst>
                  <a:ext uri="{FF2B5EF4-FFF2-40B4-BE49-F238E27FC236}">
                    <a16:creationId xmlns:a16="http://schemas.microsoft.com/office/drawing/2014/main" id="{3F9F59BE-25A1-FCF1-A94A-0B1AE243CC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6" y="3191171"/>
                <a:ext cx="630000" cy="623553"/>
              </a:xfrm>
              <a:prstGeom prst="rect">
                <a:avLst/>
              </a:prstGeom>
            </p:spPr>
          </p:pic>
          <p:pic>
            <p:nvPicPr>
              <p:cNvPr id="2144" name="Graphic 2143" descr="Puzzle pieces">
                <a:extLst>
                  <a:ext uri="{FF2B5EF4-FFF2-40B4-BE49-F238E27FC236}">
                    <a16:creationId xmlns:a16="http://schemas.microsoft.com/office/drawing/2014/main" id="{1AFB7297-E299-D9F9-3F2B-F9546BE829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511" y="3191171"/>
                <a:ext cx="630000" cy="623553"/>
              </a:xfrm>
              <a:prstGeom prst="rect">
                <a:avLst/>
              </a:prstGeom>
            </p:spPr>
          </p:pic>
          <p:pic>
            <p:nvPicPr>
              <p:cNvPr id="2145" name="Graphic 2144" descr="Puzzle pieces">
                <a:extLst>
                  <a:ext uri="{FF2B5EF4-FFF2-40B4-BE49-F238E27FC236}">
                    <a16:creationId xmlns:a16="http://schemas.microsoft.com/office/drawing/2014/main" id="{F7889B97-E7B0-A2C9-F3C4-EEC81C6726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216" y="3191171"/>
                <a:ext cx="630000" cy="623553"/>
              </a:xfrm>
              <a:prstGeom prst="rect">
                <a:avLst/>
              </a:prstGeom>
            </p:spPr>
          </p:pic>
          <p:pic>
            <p:nvPicPr>
              <p:cNvPr id="2146" name="Graphic 2145" descr="Puzzle pieces">
                <a:extLst>
                  <a:ext uri="{FF2B5EF4-FFF2-40B4-BE49-F238E27FC236}">
                    <a16:creationId xmlns:a16="http://schemas.microsoft.com/office/drawing/2014/main" id="{3F7377DE-4B26-A7D9-28CC-03B6BB5F6B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0921" y="3191171"/>
                <a:ext cx="630000" cy="623553"/>
              </a:xfrm>
              <a:prstGeom prst="rect">
                <a:avLst/>
              </a:prstGeom>
            </p:spPr>
          </p:pic>
          <p:pic>
            <p:nvPicPr>
              <p:cNvPr id="2147" name="Graphic 2146" descr="Puzzle pieces">
                <a:extLst>
                  <a:ext uri="{FF2B5EF4-FFF2-40B4-BE49-F238E27FC236}">
                    <a16:creationId xmlns:a16="http://schemas.microsoft.com/office/drawing/2014/main" id="{67DA8400-9B83-152C-0983-122511A02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8626" y="3191171"/>
                <a:ext cx="630000" cy="623553"/>
              </a:xfrm>
              <a:prstGeom prst="rect">
                <a:avLst/>
              </a:prstGeom>
            </p:spPr>
          </p:pic>
          <p:pic>
            <p:nvPicPr>
              <p:cNvPr id="2148" name="Graphic 2147" descr="Puzzle pieces">
                <a:extLst>
                  <a:ext uri="{FF2B5EF4-FFF2-40B4-BE49-F238E27FC236}">
                    <a16:creationId xmlns:a16="http://schemas.microsoft.com/office/drawing/2014/main" id="{F1B73393-7891-8958-9382-BD9B8C874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6331" y="3191171"/>
                <a:ext cx="630000" cy="623553"/>
              </a:xfrm>
              <a:prstGeom prst="rect">
                <a:avLst/>
              </a:prstGeom>
            </p:spPr>
          </p:pic>
          <p:pic>
            <p:nvPicPr>
              <p:cNvPr id="2149" name="Graphic 2148" descr="Puzzle pieces">
                <a:extLst>
                  <a:ext uri="{FF2B5EF4-FFF2-40B4-BE49-F238E27FC236}">
                    <a16:creationId xmlns:a16="http://schemas.microsoft.com/office/drawing/2014/main" id="{69919437-2279-39E8-731D-ACEDD613CE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036" y="3191171"/>
                <a:ext cx="630000" cy="623553"/>
              </a:xfrm>
              <a:prstGeom prst="rect">
                <a:avLst/>
              </a:prstGeom>
            </p:spPr>
          </p:pic>
          <p:pic>
            <p:nvPicPr>
              <p:cNvPr id="2150" name="Graphic 2149" descr="Puzzle pieces">
                <a:extLst>
                  <a:ext uri="{FF2B5EF4-FFF2-40B4-BE49-F238E27FC236}">
                    <a16:creationId xmlns:a16="http://schemas.microsoft.com/office/drawing/2014/main" id="{7BCACB08-A977-96DD-A0D0-D64854932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1741" y="3191171"/>
                <a:ext cx="630000" cy="623553"/>
              </a:xfrm>
              <a:prstGeom prst="rect">
                <a:avLst/>
              </a:prstGeom>
            </p:spPr>
          </p:pic>
          <p:pic>
            <p:nvPicPr>
              <p:cNvPr id="2151" name="Graphic 2150" descr="Puzzle pieces">
                <a:extLst>
                  <a:ext uri="{FF2B5EF4-FFF2-40B4-BE49-F238E27FC236}">
                    <a16:creationId xmlns:a16="http://schemas.microsoft.com/office/drawing/2014/main" id="{2F5CA430-6452-C5EA-194A-77632CDD4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9446" y="3191171"/>
                <a:ext cx="630000" cy="623553"/>
              </a:xfrm>
              <a:prstGeom prst="rect">
                <a:avLst/>
              </a:prstGeom>
            </p:spPr>
          </p:pic>
          <p:pic>
            <p:nvPicPr>
              <p:cNvPr id="2152" name="Graphic 2151" descr="Puzzle pieces">
                <a:extLst>
                  <a:ext uri="{FF2B5EF4-FFF2-40B4-BE49-F238E27FC236}">
                    <a16:creationId xmlns:a16="http://schemas.microsoft.com/office/drawing/2014/main" id="{2F1D8D91-EB18-645E-1585-085F5A6DC1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7151" y="3191171"/>
                <a:ext cx="630000" cy="623553"/>
              </a:xfrm>
              <a:prstGeom prst="rect">
                <a:avLst/>
              </a:prstGeom>
            </p:spPr>
          </p:pic>
          <p:pic>
            <p:nvPicPr>
              <p:cNvPr id="2153" name="Graphic 2152" descr="Puzzle pieces">
                <a:extLst>
                  <a:ext uri="{FF2B5EF4-FFF2-40B4-BE49-F238E27FC236}">
                    <a16:creationId xmlns:a16="http://schemas.microsoft.com/office/drawing/2014/main" id="{C3EA8427-8931-0D0D-0390-58C1400293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56" y="3191171"/>
                <a:ext cx="630000" cy="623553"/>
              </a:xfrm>
              <a:prstGeom prst="rect">
                <a:avLst/>
              </a:prstGeom>
            </p:spPr>
          </p:pic>
          <p:pic>
            <p:nvPicPr>
              <p:cNvPr id="2154" name="Graphic 2153" descr="Puzzle pieces">
                <a:extLst>
                  <a:ext uri="{FF2B5EF4-FFF2-40B4-BE49-F238E27FC236}">
                    <a16:creationId xmlns:a16="http://schemas.microsoft.com/office/drawing/2014/main" id="{33B13B4C-4272-A703-A2AE-A9FB5BE067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561" y="3191171"/>
                <a:ext cx="630000" cy="623553"/>
              </a:xfrm>
              <a:prstGeom prst="rect">
                <a:avLst/>
              </a:prstGeom>
            </p:spPr>
          </p:pic>
          <p:pic>
            <p:nvPicPr>
              <p:cNvPr id="2155" name="Graphic 2154" descr="Puzzle pieces">
                <a:extLst>
                  <a:ext uri="{FF2B5EF4-FFF2-40B4-BE49-F238E27FC236}">
                    <a16:creationId xmlns:a16="http://schemas.microsoft.com/office/drawing/2014/main" id="{362DC70B-77D3-26C8-DE9E-2A3636A668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66" y="3191171"/>
                <a:ext cx="630000" cy="623553"/>
              </a:xfrm>
              <a:prstGeom prst="rect">
                <a:avLst/>
              </a:prstGeom>
            </p:spPr>
          </p:pic>
          <p:pic>
            <p:nvPicPr>
              <p:cNvPr id="2156" name="Graphic 2155" descr="Puzzle pieces">
                <a:extLst>
                  <a:ext uri="{FF2B5EF4-FFF2-40B4-BE49-F238E27FC236}">
                    <a16:creationId xmlns:a16="http://schemas.microsoft.com/office/drawing/2014/main" id="{F5C7F52D-01B2-7104-EE80-B429EE773D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7971" y="3191171"/>
                <a:ext cx="630000" cy="623553"/>
              </a:xfrm>
              <a:prstGeom prst="rect">
                <a:avLst/>
              </a:prstGeom>
            </p:spPr>
          </p:pic>
          <p:pic>
            <p:nvPicPr>
              <p:cNvPr id="2157" name="Graphic 2156" descr="Puzzle pieces">
                <a:extLst>
                  <a:ext uri="{FF2B5EF4-FFF2-40B4-BE49-F238E27FC236}">
                    <a16:creationId xmlns:a16="http://schemas.microsoft.com/office/drawing/2014/main" id="{CC336C17-0BCF-62A5-87B9-DC51E68C8A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676" y="3191171"/>
                <a:ext cx="630000" cy="623553"/>
              </a:xfrm>
              <a:prstGeom prst="rect">
                <a:avLst/>
              </a:prstGeom>
            </p:spPr>
          </p:pic>
          <p:pic>
            <p:nvPicPr>
              <p:cNvPr id="2158" name="Graphic 2157" descr="Puzzle pieces">
                <a:extLst>
                  <a:ext uri="{FF2B5EF4-FFF2-40B4-BE49-F238E27FC236}">
                    <a16:creationId xmlns:a16="http://schemas.microsoft.com/office/drawing/2014/main" id="{166E6CDB-301F-745B-61B8-1CB732B86F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3381" y="3191171"/>
                <a:ext cx="630000" cy="623553"/>
              </a:xfrm>
              <a:prstGeom prst="rect">
                <a:avLst/>
              </a:prstGeom>
            </p:spPr>
          </p:pic>
          <p:pic>
            <p:nvPicPr>
              <p:cNvPr id="2159" name="Graphic 2158" descr="Puzzle pieces">
                <a:extLst>
                  <a:ext uri="{FF2B5EF4-FFF2-40B4-BE49-F238E27FC236}">
                    <a16:creationId xmlns:a16="http://schemas.microsoft.com/office/drawing/2014/main" id="{FED660D4-8E0E-57A9-E848-F3674C4AF7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1086" y="3191171"/>
                <a:ext cx="630000" cy="623553"/>
              </a:xfrm>
              <a:prstGeom prst="rect">
                <a:avLst/>
              </a:prstGeom>
            </p:spPr>
          </p:pic>
          <p:pic>
            <p:nvPicPr>
              <p:cNvPr id="2160" name="Graphic 2159" descr="Puzzle pieces">
                <a:extLst>
                  <a:ext uri="{FF2B5EF4-FFF2-40B4-BE49-F238E27FC236}">
                    <a16:creationId xmlns:a16="http://schemas.microsoft.com/office/drawing/2014/main" id="{675A2406-B7C1-7F05-0407-CB5DCC8D14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8791" y="3191171"/>
                <a:ext cx="630000" cy="623553"/>
              </a:xfrm>
              <a:prstGeom prst="rect">
                <a:avLst/>
              </a:prstGeom>
            </p:spPr>
          </p:pic>
          <p:pic>
            <p:nvPicPr>
              <p:cNvPr id="2161" name="Graphic 2160" descr="Puzzle pieces">
                <a:extLst>
                  <a:ext uri="{FF2B5EF4-FFF2-40B4-BE49-F238E27FC236}">
                    <a16:creationId xmlns:a16="http://schemas.microsoft.com/office/drawing/2014/main" id="{F702CFAD-8F70-99D0-7772-064454EE88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6496" y="3191171"/>
                <a:ext cx="630000" cy="623553"/>
              </a:xfrm>
              <a:prstGeom prst="rect">
                <a:avLst/>
              </a:prstGeom>
            </p:spPr>
          </p:pic>
          <p:pic>
            <p:nvPicPr>
              <p:cNvPr id="2162" name="Graphic 2161" descr="Puzzle pieces">
                <a:extLst>
                  <a:ext uri="{FF2B5EF4-FFF2-40B4-BE49-F238E27FC236}">
                    <a16:creationId xmlns:a16="http://schemas.microsoft.com/office/drawing/2014/main" id="{22CE80C9-648E-F7DF-6A3B-1D96A3E19A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4194" y="3191171"/>
                <a:ext cx="630000" cy="623553"/>
              </a:xfrm>
              <a:prstGeom prst="rect">
                <a:avLst/>
              </a:prstGeom>
            </p:spPr>
          </p:pic>
        </p:grpSp>
        <p:grpSp>
          <p:nvGrpSpPr>
            <p:cNvPr id="1996" name="Group 1995">
              <a:extLst>
                <a:ext uri="{FF2B5EF4-FFF2-40B4-BE49-F238E27FC236}">
                  <a16:creationId xmlns:a16="http://schemas.microsoft.com/office/drawing/2014/main" id="{EEC9EBAF-FB6C-6A5D-8662-A54A5BA3E9CB}"/>
                </a:ext>
              </a:extLst>
            </p:cNvPr>
            <p:cNvGrpSpPr/>
            <p:nvPr/>
          </p:nvGrpSpPr>
          <p:grpSpPr>
            <a:xfrm>
              <a:off x="13287" y="1959175"/>
              <a:ext cx="12176388" cy="623553"/>
              <a:chOff x="7806" y="3191171"/>
              <a:chExt cx="12176388" cy="623553"/>
            </a:xfrm>
          </p:grpSpPr>
          <p:pic>
            <p:nvPicPr>
              <p:cNvPr id="2123" name="Graphic 2122" descr="Puzzle pieces">
                <a:extLst>
                  <a:ext uri="{FF2B5EF4-FFF2-40B4-BE49-F238E27FC236}">
                    <a16:creationId xmlns:a16="http://schemas.microsoft.com/office/drawing/2014/main" id="{FC03ADC7-CF0B-FF06-370B-3DFF040AFB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6" y="3191171"/>
                <a:ext cx="630000" cy="623553"/>
              </a:xfrm>
              <a:prstGeom prst="rect">
                <a:avLst/>
              </a:prstGeom>
            </p:spPr>
          </p:pic>
          <p:pic>
            <p:nvPicPr>
              <p:cNvPr id="2124" name="Graphic 2123" descr="Puzzle pieces">
                <a:extLst>
                  <a:ext uri="{FF2B5EF4-FFF2-40B4-BE49-F238E27FC236}">
                    <a16:creationId xmlns:a16="http://schemas.microsoft.com/office/drawing/2014/main" id="{35B91A5A-F419-DA06-F534-CD34961893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511" y="3191171"/>
                <a:ext cx="630000" cy="623553"/>
              </a:xfrm>
              <a:prstGeom prst="rect">
                <a:avLst/>
              </a:prstGeom>
            </p:spPr>
          </p:pic>
          <p:pic>
            <p:nvPicPr>
              <p:cNvPr id="2125" name="Graphic 2124" descr="Puzzle pieces">
                <a:extLst>
                  <a:ext uri="{FF2B5EF4-FFF2-40B4-BE49-F238E27FC236}">
                    <a16:creationId xmlns:a16="http://schemas.microsoft.com/office/drawing/2014/main" id="{4FDD50CB-1339-43D3-6A1D-ECB266ED76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216" y="3191171"/>
                <a:ext cx="630000" cy="623553"/>
              </a:xfrm>
              <a:prstGeom prst="rect">
                <a:avLst/>
              </a:prstGeom>
            </p:spPr>
          </p:pic>
          <p:pic>
            <p:nvPicPr>
              <p:cNvPr id="2126" name="Graphic 2125" descr="Puzzle pieces">
                <a:extLst>
                  <a:ext uri="{FF2B5EF4-FFF2-40B4-BE49-F238E27FC236}">
                    <a16:creationId xmlns:a16="http://schemas.microsoft.com/office/drawing/2014/main" id="{9B269487-F68A-4E81-D7F1-ECAF1157D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0921" y="3191171"/>
                <a:ext cx="630000" cy="623553"/>
              </a:xfrm>
              <a:prstGeom prst="rect">
                <a:avLst/>
              </a:prstGeom>
            </p:spPr>
          </p:pic>
          <p:pic>
            <p:nvPicPr>
              <p:cNvPr id="2127" name="Graphic 2126" descr="Puzzle pieces">
                <a:extLst>
                  <a:ext uri="{FF2B5EF4-FFF2-40B4-BE49-F238E27FC236}">
                    <a16:creationId xmlns:a16="http://schemas.microsoft.com/office/drawing/2014/main" id="{01103E04-47A9-C487-6C01-E00CBCBD8C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8626" y="3191171"/>
                <a:ext cx="630000" cy="623553"/>
              </a:xfrm>
              <a:prstGeom prst="rect">
                <a:avLst/>
              </a:prstGeom>
            </p:spPr>
          </p:pic>
          <p:pic>
            <p:nvPicPr>
              <p:cNvPr id="2128" name="Graphic 2127" descr="Puzzle pieces">
                <a:extLst>
                  <a:ext uri="{FF2B5EF4-FFF2-40B4-BE49-F238E27FC236}">
                    <a16:creationId xmlns:a16="http://schemas.microsoft.com/office/drawing/2014/main" id="{63857EEA-9D9A-7DE8-9126-6ED970A65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6331" y="3191171"/>
                <a:ext cx="630000" cy="623553"/>
              </a:xfrm>
              <a:prstGeom prst="rect">
                <a:avLst/>
              </a:prstGeom>
            </p:spPr>
          </p:pic>
          <p:pic>
            <p:nvPicPr>
              <p:cNvPr id="2129" name="Graphic 2128" descr="Puzzle pieces">
                <a:extLst>
                  <a:ext uri="{FF2B5EF4-FFF2-40B4-BE49-F238E27FC236}">
                    <a16:creationId xmlns:a16="http://schemas.microsoft.com/office/drawing/2014/main" id="{B8852047-4F56-0D8C-78CD-DA7B70D552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036" y="3191171"/>
                <a:ext cx="630000" cy="623553"/>
              </a:xfrm>
              <a:prstGeom prst="rect">
                <a:avLst/>
              </a:prstGeom>
            </p:spPr>
          </p:pic>
          <p:pic>
            <p:nvPicPr>
              <p:cNvPr id="2130" name="Graphic 2129" descr="Puzzle pieces">
                <a:extLst>
                  <a:ext uri="{FF2B5EF4-FFF2-40B4-BE49-F238E27FC236}">
                    <a16:creationId xmlns:a16="http://schemas.microsoft.com/office/drawing/2014/main" id="{10B8E9EE-403E-D6CB-08A2-E83233DE53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1741" y="3191171"/>
                <a:ext cx="630000" cy="623553"/>
              </a:xfrm>
              <a:prstGeom prst="rect">
                <a:avLst/>
              </a:prstGeom>
            </p:spPr>
          </p:pic>
          <p:pic>
            <p:nvPicPr>
              <p:cNvPr id="2131" name="Graphic 2130" descr="Puzzle pieces">
                <a:extLst>
                  <a:ext uri="{FF2B5EF4-FFF2-40B4-BE49-F238E27FC236}">
                    <a16:creationId xmlns:a16="http://schemas.microsoft.com/office/drawing/2014/main" id="{ADD50766-6007-BE1E-5A8A-D9B01658CB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9446" y="3191171"/>
                <a:ext cx="630000" cy="623553"/>
              </a:xfrm>
              <a:prstGeom prst="rect">
                <a:avLst/>
              </a:prstGeom>
            </p:spPr>
          </p:pic>
          <p:pic>
            <p:nvPicPr>
              <p:cNvPr id="2132" name="Graphic 2131" descr="Puzzle pieces">
                <a:extLst>
                  <a:ext uri="{FF2B5EF4-FFF2-40B4-BE49-F238E27FC236}">
                    <a16:creationId xmlns:a16="http://schemas.microsoft.com/office/drawing/2014/main" id="{FB9632EF-6D8D-3BAA-5A70-102FAC65DB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7151" y="3191171"/>
                <a:ext cx="630000" cy="623553"/>
              </a:xfrm>
              <a:prstGeom prst="rect">
                <a:avLst/>
              </a:prstGeom>
            </p:spPr>
          </p:pic>
          <p:pic>
            <p:nvPicPr>
              <p:cNvPr id="2133" name="Graphic 2132" descr="Puzzle pieces">
                <a:extLst>
                  <a:ext uri="{FF2B5EF4-FFF2-40B4-BE49-F238E27FC236}">
                    <a16:creationId xmlns:a16="http://schemas.microsoft.com/office/drawing/2014/main" id="{E496C02C-E178-FCA3-06F1-A56FFF467E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56" y="3191171"/>
                <a:ext cx="630000" cy="623553"/>
              </a:xfrm>
              <a:prstGeom prst="rect">
                <a:avLst/>
              </a:prstGeom>
            </p:spPr>
          </p:pic>
          <p:pic>
            <p:nvPicPr>
              <p:cNvPr id="2134" name="Graphic 2133" descr="Puzzle pieces">
                <a:extLst>
                  <a:ext uri="{FF2B5EF4-FFF2-40B4-BE49-F238E27FC236}">
                    <a16:creationId xmlns:a16="http://schemas.microsoft.com/office/drawing/2014/main" id="{357CDF8F-0F5E-C53E-7C99-92C2AC0962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561" y="3191171"/>
                <a:ext cx="630000" cy="623553"/>
              </a:xfrm>
              <a:prstGeom prst="rect">
                <a:avLst/>
              </a:prstGeom>
            </p:spPr>
          </p:pic>
          <p:pic>
            <p:nvPicPr>
              <p:cNvPr id="2135" name="Graphic 2134" descr="Puzzle pieces">
                <a:extLst>
                  <a:ext uri="{FF2B5EF4-FFF2-40B4-BE49-F238E27FC236}">
                    <a16:creationId xmlns:a16="http://schemas.microsoft.com/office/drawing/2014/main" id="{161B2B14-FB63-14D2-78D8-04A475580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66" y="3191171"/>
                <a:ext cx="630000" cy="623553"/>
              </a:xfrm>
              <a:prstGeom prst="rect">
                <a:avLst/>
              </a:prstGeom>
            </p:spPr>
          </p:pic>
          <p:pic>
            <p:nvPicPr>
              <p:cNvPr id="2136" name="Graphic 2135" descr="Puzzle pieces">
                <a:extLst>
                  <a:ext uri="{FF2B5EF4-FFF2-40B4-BE49-F238E27FC236}">
                    <a16:creationId xmlns:a16="http://schemas.microsoft.com/office/drawing/2014/main" id="{EB900D3F-9D15-0B20-5508-B1F3703DA0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7971" y="3191171"/>
                <a:ext cx="630000" cy="623553"/>
              </a:xfrm>
              <a:prstGeom prst="rect">
                <a:avLst/>
              </a:prstGeom>
            </p:spPr>
          </p:pic>
          <p:pic>
            <p:nvPicPr>
              <p:cNvPr id="2137" name="Graphic 2136" descr="Puzzle pieces">
                <a:extLst>
                  <a:ext uri="{FF2B5EF4-FFF2-40B4-BE49-F238E27FC236}">
                    <a16:creationId xmlns:a16="http://schemas.microsoft.com/office/drawing/2014/main" id="{9976DECE-EF75-326D-920D-5C7C025403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676" y="3191171"/>
                <a:ext cx="630000" cy="623553"/>
              </a:xfrm>
              <a:prstGeom prst="rect">
                <a:avLst/>
              </a:prstGeom>
            </p:spPr>
          </p:pic>
          <p:pic>
            <p:nvPicPr>
              <p:cNvPr id="2138" name="Graphic 2137" descr="Puzzle pieces">
                <a:extLst>
                  <a:ext uri="{FF2B5EF4-FFF2-40B4-BE49-F238E27FC236}">
                    <a16:creationId xmlns:a16="http://schemas.microsoft.com/office/drawing/2014/main" id="{BC4F458D-656E-8A40-9369-57179AD7C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3381" y="3191171"/>
                <a:ext cx="630000" cy="623553"/>
              </a:xfrm>
              <a:prstGeom prst="rect">
                <a:avLst/>
              </a:prstGeom>
            </p:spPr>
          </p:pic>
          <p:pic>
            <p:nvPicPr>
              <p:cNvPr id="2139" name="Graphic 2138" descr="Puzzle pieces">
                <a:extLst>
                  <a:ext uri="{FF2B5EF4-FFF2-40B4-BE49-F238E27FC236}">
                    <a16:creationId xmlns:a16="http://schemas.microsoft.com/office/drawing/2014/main" id="{B21EE31F-B234-64A0-1581-67CD9F8B51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1086" y="3191171"/>
                <a:ext cx="630000" cy="623553"/>
              </a:xfrm>
              <a:prstGeom prst="rect">
                <a:avLst/>
              </a:prstGeom>
            </p:spPr>
          </p:pic>
          <p:pic>
            <p:nvPicPr>
              <p:cNvPr id="2140" name="Graphic 2139" descr="Puzzle pieces">
                <a:extLst>
                  <a:ext uri="{FF2B5EF4-FFF2-40B4-BE49-F238E27FC236}">
                    <a16:creationId xmlns:a16="http://schemas.microsoft.com/office/drawing/2014/main" id="{733983B9-2B0B-5C4A-9A38-64830097E6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8791" y="3191171"/>
                <a:ext cx="630000" cy="623553"/>
              </a:xfrm>
              <a:prstGeom prst="rect">
                <a:avLst/>
              </a:prstGeom>
            </p:spPr>
          </p:pic>
          <p:pic>
            <p:nvPicPr>
              <p:cNvPr id="2141" name="Graphic 2140" descr="Puzzle pieces">
                <a:extLst>
                  <a:ext uri="{FF2B5EF4-FFF2-40B4-BE49-F238E27FC236}">
                    <a16:creationId xmlns:a16="http://schemas.microsoft.com/office/drawing/2014/main" id="{EFDDE9AD-CCA3-D161-62E2-4C23314669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6496" y="3191171"/>
                <a:ext cx="630000" cy="623553"/>
              </a:xfrm>
              <a:prstGeom prst="rect">
                <a:avLst/>
              </a:prstGeom>
            </p:spPr>
          </p:pic>
          <p:pic>
            <p:nvPicPr>
              <p:cNvPr id="2142" name="Graphic 2141" descr="Puzzle pieces">
                <a:extLst>
                  <a:ext uri="{FF2B5EF4-FFF2-40B4-BE49-F238E27FC236}">
                    <a16:creationId xmlns:a16="http://schemas.microsoft.com/office/drawing/2014/main" id="{EF503531-0381-DB39-D44C-7812DD4ABE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4194" y="3191171"/>
                <a:ext cx="630000" cy="623553"/>
              </a:xfrm>
              <a:prstGeom prst="rect">
                <a:avLst/>
              </a:prstGeom>
            </p:spPr>
          </p:pic>
        </p:grpSp>
        <p:grpSp>
          <p:nvGrpSpPr>
            <p:cNvPr id="1997" name="Group 1996">
              <a:extLst>
                <a:ext uri="{FF2B5EF4-FFF2-40B4-BE49-F238E27FC236}">
                  <a16:creationId xmlns:a16="http://schemas.microsoft.com/office/drawing/2014/main" id="{8A1763D4-86C9-341A-DF5D-AA2CEC5C17C0}"/>
                </a:ext>
              </a:extLst>
            </p:cNvPr>
            <p:cNvGrpSpPr/>
            <p:nvPr/>
          </p:nvGrpSpPr>
          <p:grpSpPr>
            <a:xfrm>
              <a:off x="13287" y="2584262"/>
              <a:ext cx="12176388" cy="623553"/>
              <a:chOff x="7806" y="3191171"/>
              <a:chExt cx="12176388" cy="623553"/>
            </a:xfrm>
          </p:grpSpPr>
          <p:pic>
            <p:nvPicPr>
              <p:cNvPr id="2103" name="Graphic 2102" descr="Puzzle pieces">
                <a:extLst>
                  <a:ext uri="{FF2B5EF4-FFF2-40B4-BE49-F238E27FC236}">
                    <a16:creationId xmlns:a16="http://schemas.microsoft.com/office/drawing/2014/main" id="{7A746A50-D3A5-C99B-10BE-BE8554B55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6" y="3191171"/>
                <a:ext cx="630000" cy="623553"/>
              </a:xfrm>
              <a:prstGeom prst="rect">
                <a:avLst/>
              </a:prstGeom>
            </p:spPr>
          </p:pic>
          <p:pic>
            <p:nvPicPr>
              <p:cNvPr id="2104" name="Graphic 2103" descr="Puzzle pieces">
                <a:extLst>
                  <a:ext uri="{FF2B5EF4-FFF2-40B4-BE49-F238E27FC236}">
                    <a16:creationId xmlns:a16="http://schemas.microsoft.com/office/drawing/2014/main" id="{96B6C697-CEA1-A12A-09D7-6303282C63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511" y="3191171"/>
                <a:ext cx="630000" cy="623553"/>
              </a:xfrm>
              <a:prstGeom prst="rect">
                <a:avLst/>
              </a:prstGeom>
            </p:spPr>
          </p:pic>
          <p:pic>
            <p:nvPicPr>
              <p:cNvPr id="2105" name="Graphic 2104" descr="Puzzle pieces">
                <a:extLst>
                  <a:ext uri="{FF2B5EF4-FFF2-40B4-BE49-F238E27FC236}">
                    <a16:creationId xmlns:a16="http://schemas.microsoft.com/office/drawing/2014/main" id="{9653CAC6-AE62-E9EB-9437-EF41BE1723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216" y="3191171"/>
                <a:ext cx="630000" cy="623553"/>
              </a:xfrm>
              <a:prstGeom prst="rect">
                <a:avLst/>
              </a:prstGeom>
            </p:spPr>
          </p:pic>
          <p:pic>
            <p:nvPicPr>
              <p:cNvPr id="2106" name="Graphic 2105" descr="Puzzle pieces">
                <a:extLst>
                  <a:ext uri="{FF2B5EF4-FFF2-40B4-BE49-F238E27FC236}">
                    <a16:creationId xmlns:a16="http://schemas.microsoft.com/office/drawing/2014/main" id="{B683A024-FB94-E41D-630D-99B907BD1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0921" y="3191171"/>
                <a:ext cx="630000" cy="623553"/>
              </a:xfrm>
              <a:prstGeom prst="rect">
                <a:avLst/>
              </a:prstGeom>
            </p:spPr>
          </p:pic>
          <p:pic>
            <p:nvPicPr>
              <p:cNvPr id="2107" name="Graphic 2106" descr="Puzzle pieces">
                <a:extLst>
                  <a:ext uri="{FF2B5EF4-FFF2-40B4-BE49-F238E27FC236}">
                    <a16:creationId xmlns:a16="http://schemas.microsoft.com/office/drawing/2014/main" id="{EA009BDE-1E5B-E905-F883-331B936726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8626" y="3191171"/>
                <a:ext cx="630000" cy="623553"/>
              </a:xfrm>
              <a:prstGeom prst="rect">
                <a:avLst/>
              </a:prstGeom>
            </p:spPr>
          </p:pic>
          <p:pic>
            <p:nvPicPr>
              <p:cNvPr id="2108" name="Graphic 2107" descr="Puzzle pieces">
                <a:extLst>
                  <a:ext uri="{FF2B5EF4-FFF2-40B4-BE49-F238E27FC236}">
                    <a16:creationId xmlns:a16="http://schemas.microsoft.com/office/drawing/2014/main" id="{D724F53B-CAC3-B505-8A44-01C6850F49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6331" y="3191171"/>
                <a:ext cx="630000" cy="623553"/>
              </a:xfrm>
              <a:prstGeom prst="rect">
                <a:avLst/>
              </a:prstGeom>
            </p:spPr>
          </p:pic>
          <p:pic>
            <p:nvPicPr>
              <p:cNvPr id="2109" name="Graphic 2108" descr="Puzzle pieces">
                <a:extLst>
                  <a:ext uri="{FF2B5EF4-FFF2-40B4-BE49-F238E27FC236}">
                    <a16:creationId xmlns:a16="http://schemas.microsoft.com/office/drawing/2014/main" id="{7945643B-0F7D-A3E6-CFDB-EFB7F8CA77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036" y="3191171"/>
                <a:ext cx="630000" cy="623553"/>
              </a:xfrm>
              <a:prstGeom prst="rect">
                <a:avLst/>
              </a:prstGeom>
            </p:spPr>
          </p:pic>
          <p:pic>
            <p:nvPicPr>
              <p:cNvPr id="2110" name="Graphic 2109" descr="Puzzle pieces">
                <a:extLst>
                  <a:ext uri="{FF2B5EF4-FFF2-40B4-BE49-F238E27FC236}">
                    <a16:creationId xmlns:a16="http://schemas.microsoft.com/office/drawing/2014/main" id="{EEE79901-123F-F348-3412-D873480FF2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1741" y="3191171"/>
                <a:ext cx="630000" cy="623553"/>
              </a:xfrm>
              <a:prstGeom prst="rect">
                <a:avLst/>
              </a:prstGeom>
            </p:spPr>
          </p:pic>
          <p:pic>
            <p:nvPicPr>
              <p:cNvPr id="2111" name="Graphic 2110" descr="Puzzle pieces">
                <a:extLst>
                  <a:ext uri="{FF2B5EF4-FFF2-40B4-BE49-F238E27FC236}">
                    <a16:creationId xmlns:a16="http://schemas.microsoft.com/office/drawing/2014/main" id="{CF73D8E5-7027-AA23-2CC8-7D0EAC4FF9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9446" y="3191171"/>
                <a:ext cx="630000" cy="623553"/>
              </a:xfrm>
              <a:prstGeom prst="rect">
                <a:avLst/>
              </a:prstGeom>
            </p:spPr>
          </p:pic>
          <p:pic>
            <p:nvPicPr>
              <p:cNvPr id="2112" name="Graphic 2111" descr="Puzzle pieces">
                <a:extLst>
                  <a:ext uri="{FF2B5EF4-FFF2-40B4-BE49-F238E27FC236}">
                    <a16:creationId xmlns:a16="http://schemas.microsoft.com/office/drawing/2014/main" id="{7F43464D-3C80-4D2D-9595-6D489A4B6E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7151" y="3191171"/>
                <a:ext cx="630000" cy="623553"/>
              </a:xfrm>
              <a:prstGeom prst="rect">
                <a:avLst/>
              </a:prstGeom>
            </p:spPr>
          </p:pic>
          <p:pic>
            <p:nvPicPr>
              <p:cNvPr id="2113" name="Graphic 2112" descr="Puzzle pieces">
                <a:extLst>
                  <a:ext uri="{FF2B5EF4-FFF2-40B4-BE49-F238E27FC236}">
                    <a16:creationId xmlns:a16="http://schemas.microsoft.com/office/drawing/2014/main" id="{2ECCF9CC-9268-6AF7-7BED-27CB2D26A9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56" y="3191171"/>
                <a:ext cx="630000" cy="623553"/>
              </a:xfrm>
              <a:prstGeom prst="rect">
                <a:avLst/>
              </a:prstGeom>
            </p:spPr>
          </p:pic>
          <p:pic>
            <p:nvPicPr>
              <p:cNvPr id="2114" name="Graphic 2113" descr="Puzzle pieces">
                <a:extLst>
                  <a:ext uri="{FF2B5EF4-FFF2-40B4-BE49-F238E27FC236}">
                    <a16:creationId xmlns:a16="http://schemas.microsoft.com/office/drawing/2014/main" id="{98275908-78A7-E5B4-A343-2B2D93B66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561" y="3191171"/>
                <a:ext cx="630000" cy="623553"/>
              </a:xfrm>
              <a:prstGeom prst="rect">
                <a:avLst/>
              </a:prstGeom>
            </p:spPr>
          </p:pic>
          <p:pic>
            <p:nvPicPr>
              <p:cNvPr id="2115" name="Graphic 2114" descr="Puzzle pieces">
                <a:extLst>
                  <a:ext uri="{FF2B5EF4-FFF2-40B4-BE49-F238E27FC236}">
                    <a16:creationId xmlns:a16="http://schemas.microsoft.com/office/drawing/2014/main" id="{6ACD2DA1-AEA0-2A97-F1B6-EB6E69E341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66" y="3191171"/>
                <a:ext cx="630000" cy="623553"/>
              </a:xfrm>
              <a:prstGeom prst="rect">
                <a:avLst/>
              </a:prstGeom>
            </p:spPr>
          </p:pic>
          <p:pic>
            <p:nvPicPr>
              <p:cNvPr id="2116" name="Graphic 2115" descr="Puzzle pieces">
                <a:extLst>
                  <a:ext uri="{FF2B5EF4-FFF2-40B4-BE49-F238E27FC236}">
                    <a16:creationId xmlns:a16="http://schemas.microsoft.com/office/drawing/2014/main" id="{A52F8B68-DC20-4999-6239-27300B8745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7971" y="3191171"/>
                <a:ext cx="630000" cy="623553"/>
              </a:xfrm>
              <a:prstGeom prst="rect">
                <a:avLst/>
              </a:prstGeom>
            </p:spPr>
          </p:pic>
          <p:pic>
            <p:nvPicPr>
              <p:cNvPr id="2117" name="Graphic 2116" descr="Puzzle pieces">
                <a:extLst>
                  <a:ext uri="{FF2B5EF4-FFF2-40B4-BE49-F238E27FC236}">
                    <a16:creationId xmlns:a16="http://schemas.microsoft.com/office/drawing/2014/main" id="{1999DE2F-86C6-A392-46F0-88C89BEABB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676" y="3191171"/>
                <a:ext cx="630000" cy="623553"/>
              </a:xfrm>
              <a:prstGeom prst="rect">
                <a:avLst/>
              </a:prstGeom>
            </p:spPr>
          </p:pic>
          <p:pic>
            <p:nvPicPr>
              <p:cNvPr id="2118" name="Graphic 2117" descr="Puzzle pieces">
                <a:extLst>
                  <a:ext uri="{FF2B5EF4-FFF2-40B4-BE49-F238E27FC236}">
                    <a16:creationId xmlns:a16="http://schemas.microsoft.com/office/drawing/2014/main" id="{946E80CC-225E-0ECF-9115-9CF0E031C3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3381" y="3191171"/>
                <a:ext cx="630000" cy="623553"/>
              </a:xfrm>
              <a:prstGeom prst="rect">
                <a:avLst/>
              </a:prstGeom>
            </p:spPr>
          </p:pic>
          <p:pic>
            <p:nvPicPr>
              <p:cNvPr id="2119" name="Graphic 2118" descr="Puzzle pieces">
                <a:extLst>
                  <a:ext uri="{FF2B5EF4-FFF2-40B4-BE49-F238E27FC236}">
                    <a16:creationId xmlns:a16="http://schemas.microsoft.com/office/drawing/2014/main" id="{B4471337-79AA-B134-90DD-E8E87059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1086" y="3191171"/>
                <a:ext cx="630000" cy="623553"/>
              </a:xfrm>
              <a:prstGeom prst="rect">
                <a:avLst/>
              </a:prstGeom>
            </p:spPr>
          </p:pic>
          <p:pic>
            <p:nvPicPr>
              <p:cNvPr id="2120" name="Graphic 2119" descr="Puzzle pieces">
                <a:extLst>
                  <a:ext uri="{FF2B5EF4-FFF2-40B4-BE49-F238E27FC236}">
                    <a16:creationId xmlns:a16="http://schemas.microsoft.com/office/drawing/2014/main" id="{F92B66E0-AD62-5118-C70B-18D297AC3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8791" y="3191171"/>
                <a:ext cx="630000" cy="623553"/>
              </a:xfrm>
              <a:prstGeom prst="rect">
                <a:avLst/>
              </a:prstGeom>
            </p:spPr>
          </p:pic>
          <p:pic>
            <p:nvPicPr>
              <p:cNvPr id="2121" name="Graphic 2120" descr="Puzzle pieces">
                <a:extLst>
                  <a:ext uri="{FF2B5EF4-FFF2-40B4-BE49-F238E27FC236}">
                    <a16:creationId xmlns:a16="http://schemas.microsoft.com/office/drawing/2014/main" id="{E8DFF99C-1FE9-0891-8903-449B7B705D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6496" y="3191171"/>
                <a:ext cx="630000" cy="623553"/>
              </a:xfrm>
              <a:prstGeom prst="rect">
                <a:avLst/>
              </a:prstGeom>
            </p:spPr>
          </p:pic>
          <p:pic>
            <p:nvPicPr>
              <p:cNvPr id="2122" name="Graphic 2121" descr="Puzzle pieces">
                <a:extLst>
                  <a:ext uri="{FF2B5EF4-FFF2-40B4-BE49-F238E27FC236}">
                    <a16:creationId xmlns:a16="http://schemas.microsoft.com/office/drawing/2014/main" id="{F4F766C2-55BE-F879-446D-ED9C872212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4194" y="3191171"/>
                <a:ext cx="630000" cy="623553"/>
              </a:xfrm>
              <a:prstGeom prst="rect">
                <a:avLst/>
              </a:prstGeom>
            </p:spPr>
          </p:pic>
        </p:grpSp>
        <p:grpSp>
          <p:nvGrpSpPr>
            <p:cNvPr id="1998" name="Group 1997">
              <a:extLst>
                <a:ext uri="{FF2B5EF4-FFF2-40B4-BE49-F238E27FC236}">
                  <a16:creationId xmlns:a16="http://schemas.microsoft.com/office/drawing/2014/main" id="{93E596B9-FC2B-5767-F11F-0B376967A950}"/>
                </a:ext>
              </a:extLst>
            </p:cNvPr>
            <p:cNvGrpSpPr/>
            <p:nvPr/>
          </p:nvGrpSpPr>
          <p:grpSpPr>
            <a:xfrm>
              <a:off x="13287" y="3209349"/>
              <a:ext cx="12176388" cy="623553"/>
              <a:chOff x="7806" y="3191171"/>
              <a:chExt cx="12176388" cy="623553"/>
            </a:xfrm>
          </p:grpSpPr>
          <p:pic>
            <p:nvPicPr>
              <p:cNvPr id="2083" name="Graphic 2082" descr="Puzzle pieces">
                <a:extLst>
                  <a:ext uri="{FF2B5EF4-FFF2-40B4-BE49-F238E27FC236}">
                    <a16:creationId xmlns:a16="http://schemas.microsoft.com/office/drawing/2014/main" id="{321DF67F-59FB-0D87-AF88-3B8670383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6" y="3191171"/>
                <a:ext cx="630000" cy="623553"/>
              </a:xfrm>
              <a:prstGeom prst="rect">
                <a:avLst/>
              </a:prstGeom>
            </p:spPr>
          </p:pic>
          <p:pic>
            <p:nvPicPr>
              <p:cNvPr id="2084" name="Graphic 2083" descr="Puzzle pieces">
                <a:extLst>
                  <a:ext uri="{FF2B5EF4-FFF2-40B4-BE49-F238E27FC236}">
                    <a16:creationId xmlns:a16="http://schemas.microsoft.com/office/drawing/2014/main" id="{FB0D137D-3677-EDE0-5C72-E99605F26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511" y="3191171"/>
                <a:ext cx="630000" cy="623553"/>
              </a:xfrm>
              <a:prstGeom prst="rect">
                <a:avLst/>
              </a:prstGeom>
            </p:spPr>
          </p:pic>
          <p:pic>
            <p:nvPicPr>
              <p:cNvPr id="2085" name="Graphic 2084" descr="Puzzle pieces">
                <a:extLst>
                  <a:ext uri="{FF2B5EF4-FFF2-40B4-BE49-F238E27FC236}">
                    <a16:creationId xmlns:a16="http://schemas.microsoft.com/office/drawing/2014/main" id="{1D122D3B-CD5B-2EB5-7528-2C42208D90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216" y="3191171"/>
                <a:ext cx="630000" cy="623553"/>
              </a:xfrm>
              <a:prstGeom prst="rect">
                <a:avLst/>
              </a:prstGeom>
            </p:spPr>
          </p:pic>
          <p:pic>
            <p:nvPicPr>
              <p:cNvPr id="2086" name="Graphic 2085" descr="Puzzle pieces">
                <a:extLst>
                  <a:ext uri="{FF2B5EF4-FFF2-40B4-BE49-F238E27FC236}">
                    <a16:creationId xmlns:a16="http://schemas.microsoft.com/office/drawing/2014/main" id="{13093E4C-C4D8-84A4-70F3-344FC4987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0921" y="3191171"/>
                <a:ext cx="630000" cy="623553"/>
              </a:xfrm>
              <a:prstGeom prst="rect">
                <a:avLst/>
              </a:prstGeom>
            </p:spPr>
          </p:pic>
          <p:pic>
            <p:nvPicPr>
              <p:cNvPr id="2087" name="Graphic 2086" descr="Puzzle pieces">
                <a:extLst>
                  <a:ext uri="{FF2B5EF4-FFF2-40B4-BE49-F238E27FC236}">
                    <a16:creationId xmlns:a16="http://schemas.microsoft.com/office/drawing/2014/main" id="{B34B3D94-C82D-9C5A-E0B9-42F649F7A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8626" y="3191171"/>
                <a:ext cx="630000" cy="623553"/>
              </a:xfrm>
              <a:prstGeom prst="rect">
                <a:avLst/>
              </a:prstGeom>
            </p:spPr>
          </p:pic>
          <p:pic>
            <p:nvPicPr>
              <p:cNvPr id="2088" name="Graphic 2087" descr="Puzzle pieces">
                <a:extLst>
                  <a:ext uri="{FF2B5EF4-FFF2-40B4-BE49-F238E27FC236}">
                    <a16:creationId xmlns:a16="http://schemas.microsoft.com/office/drawing/2014/main" id="{F28E49A2-5D62-A749-489F-F4870C260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6331" y="3191171"/>
                <a:ext cx="630000" cy="623553"/>
              </a:xfrm>
              <a:prstGeom prst="rect">
                <a:avLst/>
              </a:prstGeom>
            </p:spPr>
          </p:pic>
          <p:pic>
            <p:nvPicPr>
              <p:cNvPr id="2089" name="Graphic 2088" descr="Puzzle pieces">
                <a:extLst>
                  <a:ext uri="{FF2B5EF4-FFF2-40B4-BE49-F238E27FC236}">
                    <a16:creationId xmlns:a16="http://schemas.microsoft.com/office/drawing/2014/main" id="{3644C7BA-264D-2369-AC16-8E8386A65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036" y="3191171"/>
                <a:ext cx="630000" cy="623553"/>
              </a:xfrm>
              <a:prstGeom prst="rect">
                <a:avLst/>
              </a:prstGeom>
            </p:spPr>
          </p:pic>
          <p:pic>
            <p:nvPicPr>
              <p:cNvPr id="2090" name="Graphic 2089" descr="Puzzle pieces">
                <a:extLst>
                  <a:ext uri="{FF2B5EF4-FFF2-40B4-BE49-F238E27FC236}">
                    <a16:creationId xmlns:a16="http://schemas.microsoft.com/office/drawing/2014/main" id="{45AC6C14-F567-D4B1-FF6A-C9ED553E4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1741" y="3191171"/>
                <a:ext cx="630000" cy="623553"/>
              </a:xfrm>
              <a:prstGeom prst="rect">
                <a:avLst/>
              </a:prstGeom>
            </p:spPr>
          </p:pic>
          <p:pic>
            <p:nvPicPr>
              <p:cNvPr id="2091" name="Graphic 2090" descr="Puzzle pieces">
                <a:extLst>
                  <a:ext uri="{FF2B5EF4-FFF2-40B4-BE49-F238E27FC236}">
                    <a16:creationId xmlns:a16="http://schemas.microsoft.com/office/drawing/2014/main" id="{F7C0BBAC-CC72-4A3D-2B81-60398811F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9446" y="3191171"/>
                <a:ext cx="630000" cy="623553"/>
              </a:xfrm>
              <a:prstGeom prst="rect">
                <a:avLst/>
              </a:prstGeom>
            </p:spPr>
          </p:pic>
          <p:pic>
            <p:nvPicPr>
              <p:cNvPr id="2092" name="Graphic 2091" descr="Puzzle pieces">
                <a:extLst>
                  <a:ext uri="{FF2B5EF4-FFF2-40B4-BE49-F238E27FC236}">
                    <a16:creationId xmlns:a16="http://schemas.microsoft.com/office/drawing/2014/main" id="{583E1DDA-8370-A8E0-4636-58D4B4648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7151" y="3191171"/>
                <a:ext cx="630000" cy="623553"/>
              </a:xfrm>
              <a:prstGeom prst="rect">
                <a:avLst/>
              </a:prstGeom>
            </p:spPr>
          </p:pic>
          <p:pic>
            <p:nvPicPr>
              <p:cNvPr id="2093" name="Graphic 2092" descr="Puzzle pieces">
                <a:extLst>
                  <a:ext uri="{FF2B5EF4-FFF2-40B4-BE49-F238E27FC236}">
                    <a16:creationId xmlns:a16="http://schemas.microsoft.com/office/drawing/2014/main" id="{DD67BC12-D14A-B4A5-C753-7248DDB780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56" y="3191171"/>
                <a:ext cx="630000" cy="623553"/>
              </a:xfrm>
              <a:prstGeom prst="rect">
                <a:avLst/>
              </a:prstGeom>
            </p:spPr>
          </p:pic>
          <p:pic>
            <p:nvPicPr>
              <p:cNvPr id="2094" name="Graphic 2093" descr="Puzzle pieces">
                <a:extLst>
                  <a:ext uri="{FF2B5EF4-FFF2-40B4-BE49-F238E27FC236}">
                    <a16:creationId xmlns:a16="http://schemas.microsoft.com/office/drawing/2014/main" id="{E4EF0C4B-FC01-E4D2-26BE-48BD4CF0AD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561" y="3191171"/>
                <a:ext cx="630000" cy="623553"/>
              </a:xfrm>
              <a:prstGeom prst="rect">
                <a:avLst/>
              </a:prstGeom>
            </p:spPr>
          </p:pic>
          <p:pic>
            <p:nvPicPr>
              <p:cNvPr id="2095" name="Graphic 2094" descr="Puzzle pieces">
                <a:extLst>
                  <a:ext uri="{FF2B5EF4-FFF2-40B4-BE49-F238E27FC236}">
                    <a16:creationId xmlns:a16="http://schemas.microsoft.com/office/drawing/2014/main" id="{65F54120-12F7-754F-DA0A-67E35D4076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66" y="3191171"/>
                <a:ext cx="630000" cy="623553"/>
              </a:xfrm>
              <a:prstGeom prst="rect">
                <a:avLst/>
              </a:prstGeom>
            </p:spPr>
          </p:pic>
          <p:pic>
            <p:nvPicPr>
              <p:cNvPr id="2096" name="Graphic 2095" descr="Puzzle pieces">
                <a:extLst>
                  <a:ext uri="{FF2B5EF4-FFF2-40B4-BE49-F238E27FC236}">
                    <a16:creationId xmlns:a16="http://schemas.microsoft.com/office/drawing/2014/main" id="{F9AC6A67-8BD4-F3BF-90D8-0609C02EE3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7971" y="3191171"/>
                <a:ext cx="630000" cy="623553"/>
              </a:xfrm>
              <a:prstGeom prst="rect">
                <a:avLst/>
              </a:prstGeom>
            </p:spPr>
          </p:pic>
          <p:pic>
            <p:nvPicPr>
              <p:cNvPr id="2097" name="Graphic 2096" descr="Puzzle pieces">
                <a:extLst>
                  <a:ext uri="{FF2B5EF4-FFF2-40B4-BE49-F238E27FC236}">
                    <a16:creationId xmlns:a16="http://schemas.microsoft.com/office/drawing/2014/main" id="{0EBECA05-F927-C8C4-6AC4-D12B35EFFD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676" y="3191171"/>
                <a:ext cx="630000" cy="623553"/>
              </a:xfrm>
              <a:prstGeom prst="rect">
                <a:avLst/>
              </a:prstGeom>
            </p:spPr>
          </p:pic>
          <p:pic>
            <p:nvPicPr>
              <p:cNvPr id="2098" name="Graphic 2097" descr="Puzzle pieces">
                <a:extLst>
                  <a:ext uri="{FF2B5EF4-FFF2-40B4-BE49-F238E27FC236}">
                    <a16:creationId xmlns:a16="http://schemas.microsoft.com/office/drawing/2014/main" id="{7678AC64-EDF9-0553-4478-69F07C1190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3381" y="3191171"/>
                <a:ext cx="630000" cy="623553"/>
              </a:xfrm>
              <a:prstGeom prst="rect">
                <a:avLst/>
              </a:prstGeom>
            </p:spPr>
          </p:pic>
          <p:pic>
            <p:nvPicPr>
              <p:cNvPr id="2099" name="Graphic 2098" descr="Puzzle pieces">
                <a:extLst>
                  <a:ext uri="{FF2B5EF4-FFF2-40B4-BE49-F238E27FC236}">
                    <a16:creationId xmlns:a16="http://schemas.microsoft.com/office/drawing/2014/main" id="{541FDE41-E29E-AC8D-A0E0-6B4D3B32D5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1086" y="3191171"/>
                <a:ext cx="630000" cy="623553"/>
              </a:xfrm>
              <a:prstGeom prst="rect">
                <a:avLst/>
              </a:prstGeom>
            </p:spPr>
          </p:pic>
          <p:pic>
            <p:nvPicPr>
              <p:cNvPr id="2100" name="Graphic 2099" descr="Puzzle pieces">
                <a:extLst>
                  <a:ext uri="{FF2B5EF4-FFF2-40B4-BE49-F238E27FC236}">
                    <a16:creationId xmlns:a16="http://schemas.microsoft.com/office/drawing/2014/main" id="{09AF4588-E29F-E5D9-ADE6-BDA5A97EE3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8791" y="3191171"/>
                <a:ext cx="630000" cy="623553"/>
              </a:xfrm>
              <a:prstGeom prst="rect">
                <a:avLst/>
              </a:prstGeom>
            </p:spPr>
          </p:pic>
          <p:pic>
            <p:nvPicPr>
              <p:cNvPr id="2101" name="Graphic 2100" descr="Puzzle pieces">
                <a:extLst>
                  <a:ext uri="{FF2B5EF4-FFF2-40B4-BE49-F238E27FC236}">
                    <a16:creationId xmlns:a16="http://schemas.microsoft.com/office/drawing/2014/main" id="{6402AD80-1377-76F9-393E-4C68193BC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6496" y="3191171"/>
                <a:ext cx="630000" cy="623553"/>
              </a:xfrm>
              <a:prstGeom prst="rect">
                <a:avLst/>
              </a:prstGeom>
            </p:spPr>
          </p:pic>
          <p:pic>
            <p:nvPicPr>
              <p:cNvPr id="2102" name="Graphic 2101" descr="Puzzle pieces">
                <a:extLst>
                  <a:ext uri="{FF2B5EF4-FFF2-40B4-BE49-F238E27FC236}">
                    <a16:creationId xmlns:a16="http://schemas.microsoft.com/office/drawing/2014/main" id="{866453A3-20F2-2827-E843-1BDEB36EFC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4194" y="3191171"/>
                <a:ext cx="630000" cy="623553"/>
              </a:xfrm>
              <a:prstGeom prst="rect">
                <a:avLst/>
              </a:prstGeom>
            </p:spPr>
          </p:pic>
        </p:grpSp>
        <p:grpSp>
          <p:nvGrpSpPr>
            <p:cNvPr id="1999" name="Group 1998">
              <a:extLst>
                <a:ext uri="{FF2B5EF4-FFF2-40B4-BE49-F238E27FC236}">
                  <a16:creationId xmlns:a16="http://schemas.microsoft.com/office/drawing/2014/main" id="{DA0D43B9-9F47-FA14-EA65-E9C32B374296}"/>
                </a:ext>
              </a:extLst>
            </p:cNvPr>
            <p:cNvGrpSpPr/>
            <p:nvPr/>
          </p:nvGrpSpPr>
          <p:grpSpPr>
            <a:xfrm>
              <a:off x="13287" y="3834436"/>
              <a:ext cx="12176388" cy="623553"/>
              <a:chOff x="7806" y="3191171"/>
              <a:chExt cx="12176388" cy="623553"/>
            </a:xfrm>
          </p:grpSpPr>
          <p:pic>
            <p:nvPicPr>
              <p:cNvPr id="2063" name="Graphic 2062" descr="Puzzle pieces">
                <a:extLst>
                  <a:ext uri="{FF2B5EF4-FFF2-40B4-BE49-F238E27FC236}">
                    <a16:creationId xmlns:a16="http://schemas.microsoft.com/office/drawing/2014/main" id="{9D89071E-8E51-587A-1EA4-D9B8508E22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6" y="3191171"/>
                <a:ext cx="630000" cy="623553"/>
              </a:xfrm>
              <a:prstGeom prst="rect">
                <a:avLst/>
              </a:prstGeom>
            </p:spPr>
          </p:pic>
          <p:pic>
            <p:nvPicPr>
              <p:cNvPr id="2064" name="Graphic 2063" descr="Puzzle pieces">
                <a:extLst>
                  <a:ext uri="{FF2B5EF4-FFF2-40B4-BE49-F238E27FC236}">
                    <a16:creationId xmlns:a16="http://schemas.microsoft.com/office/drawing/2014/main" id="{F2CAF255-E3D8-80CB-ADCD-F58604DF56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511" y="3191171"/>
                <a:ext cx="630000" cy="623553"/>
              </a:xfrm>
              <a:prstGeom prst="rect">
                <a:avLst/>
              </a:prstGeom>
            </p:spPr>
          </p:pic>
          <p:pic>
            <p:nvPicPr>
              <p:cNvPr id="2065" name="Graphic 2064" descr="Puzzle pieces">
                <a:extLst>
                  <a:ext uri="{FF2B5EF4-FFF2-40B4-BE49-F238E27FC236}">
                    <a16:creationId xmlns:a16="http://schemas.microsoft.com/office/drawing/2014/main" id="{2A1F2EC1-86CB-8674-02CB-92CC598C52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216" y="3191171"/>
                <a:ext cx="630000" cy="623553"/>
              </a:xfrm>
              <a:prstGeom prst="rect">
                <a:avLst/>
              </a:prstGeom>
            </p:spPr>
          </p:pic>
          <p:pic>
            <p:nvPicPr>
              <p:cNvPr id="2066" name="Graphic 2065" descr="Puzzle pieces">
                <a:extLst>
                  <a:ext uri="{FF2B5EF4-FFF2-40B4-BE49-F238E27FC236}">
                    <a16:creationId xmlns:a16="http://schemas.microsoft.com/office/drawing/2014/main" id="{F3DAB0AC-801D-8879-EF5C-0B5C2E779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0921" y="3191171"/>
                <a:ext cx="630000" cy="623553"/>
              </a:xfrm>
              <a:prstGeom prst="rect">
                <a:avLst/>
              </a:prstGeom>
            </p:spPr>
          </p:pic>
          <p:pic>
            <p:nvPicPr>
              <p:cNvPr id="2067" name="Graphic 2066" descr="Puzzle pieces">
                <a:extLst>
                  <a:ext uri="{FF2B5EF4-FFF2-40B4-BE49-F238E27FC236}">
                    <a16:creationId xmlns:a16="http://schemas.microsoft.com/office/drawing/2014/main" id="{F2740D19-9D0E-CE64-DF4F-362F410BB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8626" y="3191171"/>
                <a:ext cx="630000" cy="623553"/>
              </a:xfrm>
              <a:prstGeom prst="rect">
                <a:avLst/>
              </a:prstGeom>
            </p:spPr>
          </p:pic>
          <p:pic>
            <p:nvPicPr>
              <p:cNvPr id="2068" name="Graphic 2067" descr="Puzzle pieces">
                <a:extLst>
                  <a:ext uri="{FF2B5EF4-FFF2-40B4-BE49-F238E27FC236}">
                    <a16:creationId xmlns:a16="http://schemas.microsoft.com/office/drawing/2014/main" id="{FFA4661C-49A5-C7C4-8C7E-1CD15F66F7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6331" y="3191171"/>
                <a:ext cx="630000" cy="623553"/>
              </a:xfrm>
              <a:prstGeom prst="rect">
                <a:avLst/>
              </a:prstGeom>
            </p:spPr>
          </p:pic>
          <p:pic>
            <p:nvPicPr>
              <p:cNvPr id="2069" name="Graphic 2068" descr="Puzzle pieces">
                <a:extLst>
                  <a:ext uri="{FF2B5EF4-FFF2-40B4-BE49-F238E27FC236}">
                    <a16:creationId xmlns:a16="http://schemas.microsoft.com/office/drawing/2014/main" id="{F87A1B49-BE7B-E57C-DD57-290EE54089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036" y="3191171"/>
                <a:ext cx="630000" cy="623553"/>
              </a:xfrm>
              <a:prstGeom prst="rect">
                <a:avLst/>
              </a:prstGeom>
            </p:spPr>
          </p:pic>
          <p:pic>
            <p:nvPicPr>
              <p:cNvPr id="2070" name="Graphic 2069" descr="Puzzle pieces">
                <a:extLst>
                  <a:ext uri="{FF2B5EF4-FFF2-40B4-BE49-F238E27FC236}">
                    <a16:creationId xmlns:a16="http://schemas.microsoft.com/office/drawing/2014/main" id="{25A35554-D38D-75CE-7D56-3981C58D09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1741" y="3191171"/>
                <a:ext cx="630000" cy="623553"/>
              </a:xfrm>
              <a:prstGeom prst="rect">
                <a:avLst/>
              </a:prstGeom>
            </p:spPr>
          </p:pic>
          <p:pic>
            <p:nvPicPr>
              <p:cNvPr id="2071" name="Graphic 2070" descr="Puzzle pieces">
                <a:extLst>
                  <a:ext uri="{FF2B5EF4-FFF2-40B4-BE49-F238E27FC236}">
                    <a16:creationId xmlns:a16="http://schemas.microsoft.com/office/drawing/2014/main" id="{289863DA-3422-F48F-CE3D-67999F461F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9446" y="3191171"/>
                <a:ext cx="630000" cy="623553"/>
              </a:xfrm>
              <a:prstGeom prst="rect">
                <a:avLst/>
              </a:prstGeom>
            </p:spPr>
          </p:pic>
          <p:pic>
            <p:nvPicPr>
              <p:cNvPr id="2072" name="Graphic 2071" descr="Puzzle pieces">
                <a:extLst>
                  <a:ext uri="{FF2B5EF4-FFF2-40B4-BE49-F238E27FC236}">
                    <a16:creationId xmlns:a16="http://schemas.microsoft.com/office/drawing/2014/main" id="{2BAF6913-7803-48E8-45DC-D96E52827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7151" y="3191171"/>
                <a:ext cx="630000" cy="623553"/>
              </a:xfrm>
              <a:prstGeom prst="rect">
                <a:avLst/>
              </a:prstGeom>
            </p:spPr>
          </p:pic>
          <p:pic>
            <p:nvPicPr>
              <p:cNvPr id="2073" name="Graphic 2072" descr="Puzzle pieces">
                <a:extLst>
                  <a:ext uri="{FF2B5EF4-FFF2-40B4-BE49-F238E27FC236}">
                    <a16:creationId xmlns:a16="http://schemas.microsoft.com/office/drawing/2014/main" id="{6C3A2878-1BF5-C865-E058-1E67D39D64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56" y="3191171"/>
                <a:ext cx="630000" cy="623553"/>
              </a:xfrm>
              <a:prstGeom prst="rect">
                <a:avLst/>
              </a:prstGeom>
            </p:spPr>
          </p:pic>
          <p:pic>
            <p:nvPicPr>
              <p:cNvPr id="2074" name="Graphic 2073" descr="Puzzle pieces">
                <a:extLst>
                  <a:ext uri="{FF2B5EF4-FFF2-40B4-BE49-F238E27FC236}">
                    <a16:creationId xmlns:a16="http://schemas.microsoft.com/office/drawing/2014/main" id="{CC954F51-1D0B-E29E-4A98-698C4992D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561" y="3191171"/>
                <a:ext cx="630000" cy="623553"/>
              </a:xfrm>
              <a:prstGeom prst="rect">
                <a:avLst/>
              </a:prstGeom>
            </p:spPr>
          </p:pic>
          <p:pic>
            <p:nvPicPr>
              <p:cNvPr id="2075" name="Graphic 2074" descr="Puzzle pieces">
                <a:extLst>
                  <a:ext uri="{FF2B5EF4-FFF2-40B4-BE49-F238E27FC236}">
                    <a16:creationId xmlns:a16="http://schemas.microsoft.com/office/drawing/2014/main" id="{7527CB27-BA60-84F3-040E-43C956C2B9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66" y="3191171"/>
                <a:ext cx="630000" cy="623553"/>
              </a:xfrm>
              <a:prstGeom prst="rect">
                <a:avLst/>
              </a:prstGeom>
            </p:spPr>
          </p:pic>
          <p:pic>
            <p:nvPicPr>
              <p:cNvPr id="2076" name="Graphic 2075" descr="Puzzle pieces">
                <a:extLst>
                  <a:ext uri="{FF2B5EF4-FFF2-40B4-BE49-F238E27FC236}">
                    <a16:creationId xmlns:a16="http://schemas.microsoft.com/office/drawing/2014/main" id="{5CCE45EF-1A30-0121-9AC4-0128B3180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7971" y="3191171"/>
                <a:ext cx="630000" cy="623553"/>
              </a:xfrm>
              <a:prstGeom prst="rect">
                <a:avLst/>
              </a:prstGeom>
            </p:spPr>
          </p:pic>
          <p:pic>
            <p:nvPicPr>
              <p:cNvPr id="2077" name="Graphic 2076" descr="Puzzle pieces">
                <a:extLst>
                  <a:ext uri="{FF2B5EF4-FFF2-40B4-BE49-F238E27FC236}">
                    <a16:creationId xmlns:a16="http://schemas.microsoft.com/office/drawing/2014/main" id="{02A95B16-EC0A-07A6-309D-AB4F3BAAA3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676" y="3191171"/>
                <a:ext cx="630000" cy="623553"/>
              </a:xfrm>
              <a:prstGeom prst="rect">
                <a:avLst/>
              </a:prstGeom>
            </p:spPr>
          </p:pic>
          <p:pic>
            <p:nvPicPr>
              <p:cNvPr id="2078" name="Graphic 2077" descr="Puzzle pieces">
                <a:extLst>
                  <a:ext uri="{FF2B5EF4-FFF2-40B4-BE49-F238E27FC236}">
                    <a16:creationId xmlns:a16="http://schemas.microsoft.com/office/drawing/2014/main" id="{A783F275-3456-CF44-CF06-BB397072A1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3381" y="3191171"/>
                <a:ext cx="630000" cy="623553"/>
              </a:xfrm>
              <a:prstGeom prst="rect">
                <a:avLst/>
              </a:prstGeom>
            </p:spPr>
          </p:pic>
          <p:pic>
            <p:nvPicPr>
              <p:cNvPr id="2079" name="Graphic 2078" descr="Puzzle pieces">
                <a:extLst>
                  <a:ext uri="{FF2B5EF4-FFF2-40B4-BE49-F238E27FC236}">
                    <a16:creationId xmlns:a16="http://schemas.microsoft.com/office/drawing/2014/main" id="{AF0D1287-AD82-166C-D825-F19D086143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1086" y="3191171"/>
                <a:ext cx="630000" cy="623553"/>
              </a:xfrm>
              <a:prstGeom prst="rect">
                <a:avLst/>
              </a:prstGeom>
            </p:spPr>
          </p:pic>
          <p:pic>
            <p:nvPicPr>
              <p:cNvPr id="2080" name="Graphic 2079" descr="Puzzle pieces">
                <a:extLst>
                  <a:ext uri="{FF2B5EF4-FFF2-40B4-BE49-F238E27FC236}">
                    <a16:creationId xmlns:a16="http://schemas.microsoft.com/office/drawing/2014/main" id="{60FA8535-D3B7-53BC-B757-BD764AEE1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8791" y="3191171"/>
                <a:ext cx="630000" cy="623553"/>
              </a:xfrm>
              <a:prstGeom prst="rect">
                <a:avLst/>
              </a:prstGeom>
            </p:spPr>
          </p:pic>
          <p:pic>
            <p:nvPicPr>
              <p:cNvPr id="2081" name="Graphic 2080" descr="Puzzle pieces">
                <a:extLst>
                  <a:ext uri="{FF2B5EF4-FFF2-40B4-BE49-F238E27FC236}">
                    <a16:creationId xmlns:a16="http://schemas.microsoft.com/office/drawing/2014/main" id="{74F6E0FD-2F03-D41D-6C3A-9936711073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6496" y="3191171"/>
                <a:ext cx="630000" cy="623553"/>
              </a:xfrm>
              <a:prstGeom prst="rect">
                <a:avLst/>
              </a:prstGeom>
            </p:spPr>
          </p:pic>
          <p:pic>
            <p:nvPicPr>
              <p:cNvPr id="2082" name="Graphic 2081" descr="Puzzle pieces">
                <a:extLst>
                  <a:ext uri="{FF2B5EF4-FFF2-40B4-BE49-F238E27FC236}">
                    <a16:creationId xmlns:a16="http://schemas.microsoft.com/office/drawing/2014/main" id="{2140459B-79D0-F4EF-E7E5-FE193C401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4194" y="3191171"/>
                <a:ext cx="630000" cy="623553"/>
              </a:xfrm>
              <a:prstGeom prst="rect">
                <a:avLst/>
              </a:prstGeom>
            </p:spPr>
          </p:pic>
        </p:grpSp>
        <p:grpSp>
          <p:nvGrpSpPr>
            <p:cNvPr id="2000" name="Group 1999">
              <a:extLst>
                <a:ext uri="{FF2B5EF4-FFF2-40B4-BE49-F238E27FC236}">
                  <a16:creationId xmlns:a16="http://schemas.microsoft.com/office/drawing/2014/main" id="{833A4BDC-A56E-84A9-6F46-E903A061DCA9}"/>
                </a:ext>
              </a:extLst>
            </p:cNvPr>
            <p:cNvGrpSpPr/>
            <p:nvPr/>
          </p:nvGrpSpPr>
          <p:grpSpPr>
            <a:xfrm>
              <a:off x="13287" y="4459523"/>
              <a:ext cx="12176388" cy="623553"/>
              <a:chOff x="7806" y="3191171"/>
              <a:chExt cx="12176388" cy="623553"/>
            </a:xfrm>
          </p:grpSpPr>
          <p:pic>
            <p:nvPicPr>
              <p:cNvPr id="2043" name="Graphic 2042" descr="Puzzle pieces">
                <a:extLst>
                  <a:ext uri="{FF2B5EF4-FFF2-40B4-BE49-F238E27FC236}">
                    <a16:creationId xmlns:a16="http://schemas.microsoft.com/office/drawing/2014/main" id="{EF64C544-153C-7D93-5895-73D246024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6" y="3191171"/>
                <a:ext cx="630000" cy="623553"/>
              </a:xfrm>
              <a:prstGeom prst="rect">
                <a:avLst/>
              </a:prstGeom>
            </p:spPr>
          </p:pic>
          <p:pic>
            <p:nvPicPr>
              <p:cNvPr id="2044" name="Graphic 2043" descr="Puzzle pieces">
                <a:extLst>
                  <a:ext uri="{FF2B5EF4-FFF2-40B4-BE49-F238E27FC236}">
                    <a16:creationId xmlns:a16="http://schemas.microsoft.com/office/drawing/2014/main" id="{9CE367F4-03B3-84D8-15FF-02BC0F5B0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511" y="3191171"/>
                <a:ext cx="630000" cy="623553"/>
              </a:xfrm>
              <a:prstGeom prst="rect">
                <a:avLst/>
              </a:prstGeom>
            </p:spPr>
          </p:pic>
          <p:pic>
            <p:nvPicPr>
              <p:cNvPr id="2045" name="Graphic 2044" descr="Puzzle pieces">
                <a:extLst>
                  <a:ext uri="{FF2B5EF4-FFF2-40B4-BE49-F238E27FC236}">
                    <a16:creationId xmlns:a16="http://schemas.microsoft.com/office/drawing/2014/main" id="{EFA7C28C-F1F6-CFD7-1E08-DA8300393B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216" y="3191171"/>
                <a:ext cx="630000" cy="623553"/>
              </a:xfrm>
              <a:prstGeom prst="rect">
                <a:avLst/>
              </a:prstGeom>
            </p:spPr>
          </p:pic>
          <p:pic>
            <p:nvPicPr>
              <p:cNvPr id="2046" name="Graphic 2045" descr="Puzzle pieces">
                <a:extLst>
                  <a:ext uri="{FF2B5EF4-FFF2-40B4-BE49-F238E27FC236}">
                    <a16:creationId xmlns:a16="http://schemas.microsoft.com/office/drawing/2014/main" id="{5B1EDEB7-E011-C579-B62B-45635C3F38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0921" y="3191171"/>
                <a:ext cx="630000" cy="623553"/>
              </a:xfrm>
              <a:prstGeom prst="rect">
                <a:avLst/>
              </a:prstGeom>
            </p:spPr>
          </p:pic>
          <p:pic>
            <p:nvPicPr>
              <p:cNvPr id="2047" name="Graphic 2046" descr="Puzzle pieces">
                <a:extLst>
                  <a:ext uri="{FF2B5EF4-FFF2-40B4-BE49-F238E27FC236}">
                    <a16:creationId xmlns:a16="http://schemas.microsoft.com/office/drawing/2014/main" id="{270A0D60-BBAC-F786-851D-70FFC46934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8626" y="3191171"/>
                <a:ext cx="630000" cy="623553"/>
              </a:xfrm>
              <a:prstGeom prst="rect">
                <a:avLst/>
              </a:prstGeom>
            </p:spPr>
          </p:pic>
          <p:pic>
            <p:nvPicPr>
              <p:cNvPr id="2048" name="Graphic 2047" descr="Puzzle pieces">
                <a:extLst>
                  <a:ext uri="{FF2B5EF4-FFF2-40B4-BE49-F238E27FC236}">
                    <a16:creationId xmlns:a16="http://schemas.microsoft.com/office/drawing/2014/main" id="{8C117611-E4D1-24A6-FB56-E1A6D7FBC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6331" y="3191171"/>
                <a:ext cx="630000" cy="623553"/>
              </a:xfrm>
              <a:prstGeom prst="rect">
                <a:avLst/>
              </a:prstGeom>
            </p:spPr>
          </p:pic>
          <p:pic>
            <p:nvPicPr>
              <p:cNvPr id="2049" name="Graphic 2048" descr="Puzzle pieces">
                <a:extLst>
                  <a:ext uri="{FF2B5EF4-FFF2-40B4-BE49-F238E27FC236}">
                    <a16:creationId xmlns:a16="http://schemas.microsoft.com/office/drawing/2014/main" id="{BFA8F38A-AE75-95F1-76FA-EA3C140D26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036" y="3191171"/>
                <a:ext cx="630000" cy="623553"/>
              </a:xfrm>
              <a:prstGeom prst="rect">
                <a:avLst/>
              </a:prstGeom>
            </p:spPr>
          </p:pic>
          <p:pic>
            <p:nvPicPr>
              <p:cNvPr id="2050" name="Graphic 2049" descr="Puzzle pieces">
                <a:extLst>
                  <a:ext uri="{FF2B5EF4-FFF2-40B4-BE49-F238E27FC236}">
                    <a16:creationId xmlns:a16="http://schemas.microsoft.com/office/drawing/2014/main" id="{88581A1B-4C49-3F6F-38CE-E27DC38000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1741" y="3191171"/>
                <a:ext cx="630000" cy="623553"/>
              </a:xfrm>
              <a:prstGeom prst="rect">
                <a:avLst/>
              </a:prstGeom>
            </p:spPr>
          </p:pic>
          <p:pic>
            <p:nvPicPr>
              <p:cNvPr id="2051" name="Graphic 2050" descr="Puzzle pieces">
                <a:extLst>
                  <a:ext uri="{FF2B5EF4-FFF2-40B4-BE49-F238E27FC236}">
                    <a16:creationId xmlns:a16="http://schemas.microsoft.com/office/drawing/2014/main" id="{B990749C-7D3F-7322-BB2D-9E1CDDE769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9446" y="3191171"/>
                <a:ext cx="630000" cy="623553"/>
              </a:xfrm>
              <a:prstGeom prst="rect">
                <a:avLst/>
              </a:prstGeom>
            </p:spPr>
          </p:pic>
          <p:pic>
            <p:nvPicPr>
              <p:cNvPr id="2052" name="Graphic 2051" descr="Puzzle pieces">
                <a:extLst>
                  <a:ext uri="{FF2B5EF4-FFF2-40B4-BE49-F238E27FC236}">
                    <a16:creationId xmlns:a16="http://schemas.microsoft.com/office/drawing/2014/main" id="{A85D6301-DB9E-5AD1-55F5-7391B69F7D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7151" y="3191171"/>
                <a:ext cx="630000" cy="623553"/>
              </a:xfrm>
              <a:prstGeom prst="rect">
                <a:avLst/>
              </a:prstGeom>
            </p:spPr>
          </p:pic>
          <p:pic>
            <p:nvPicPr>
              <p:cNvPr id="2053" name="Graphic 2052" descr="Puzzle pieces">
                <a:extLst>
                  <a:ext uri="{FF2B5EF4-FFF2-40B4-BE49-F238E27FC236}">
                    <a16:creationId xmlns:a16="http://schemas.microsoft.com/office/drawing/2014/main" id="{4725CB0F-9150-F1BB-2B4B-2167E7541F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56" y="3191171"/>
                <a:ext cx="630000" cy="623553"/>
              </a:xfrm>
              <a:prstGeom prst="rect">
                <a:avLst/>
              </a:prstGeom>
            </p:spPr>
          </p:pic>
          <p:pic>
            <p:nvPicPr>
              <p:cNvPr id="2054" name="Graphic 2053" descr="Puzzle pieces">
                <a:extLst>
                  <a:ext uri="{FF2B5EF4-FFF2-40B4-BE49-F238E27FC236}">
                    <a16:creationId xmlns:a16="http://schemas.microsoft.com/office/drawing/2014/main" id="{8A898B1C-114E-22B7-9597-E7DF2D0D1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561" y="3191171"/>
                <a:ext cx="630000" cy="623553"/>
              </a:xfrm>
              <a:prstGeom prst="rect">
                <a:avLst/>
              </a:prstGeom>
            </p:spPr>
          </p:pic>
          <p:pic>
            <p:nvPicPr>
              <p:cNvPr id="2055" name="Graphic 2054" descr="Puzzle pieces">
                <a:extLst>
                  <a:ext uri="{FF2B5EF4-FFF2-40B4-BE49-F238E27FC236}">
                    <a16:creationId xmlns:a16="http://schemas.microsoft.com/office/drawing/2014/main" id="{DCBEB821-3BC6-0CB4-12D7-447D129F6A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66" y="3191171"/>
                <a:ext cx="630000" cy="623553"/>
              </a:xfrm>
              <a:prstGeom prst="rect">
                <a:avLst/>
              </a:prstGeom>
            </p:spPr>
          </p:pic>
          <p:pic>
            <p:nvPicPr>
              <p:cNvPr id="2056" name="Graphic 2055" descr="Puzzle pieces">
                <a:extLst>
                  <a:ext uri="{FF2B5EF4-FFF2-40B4-BE49-F238E27FC236}">
                    <a16:creationId xmlns:a16="http://schemas.microsoft.com/office/drawing/2014/main" id="{E921387D-700D-3A27-EE43-3AB76DEC74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7971" y="3191171"/>
                <a:ext cx="630000" cy="623553"/>
              </a:xfrm>
              <a:prstGeom prst="rect">
                <a:avLst/>
              </a:prstGeom>
            </p:spPr>
          </p:pic>
          <p:pic>
            <p:nvPicPr>
              <p:cNvPr id="2057" name="Graphic 2056" descr="Puzzle pieces">
                <a:extLst>
                  <a:ext uri="{FF2B5EF4-FFF2-40B4-BE49-F238E27FC236}">
                    <a16:creationId xmlns:a16="http://schemas.microsoft.com/office/drawing/2014/main" id="{08B47E61-ED3A-1B16-4366-74F62E93B6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676" y="3191171"/>
                <a:ext cx="630000" cy="623553"/>
              </a:xfrm>
              <a:prstGeom prst="rect">
                <a:avLst/>
              </a:prstGeom>
            </p:spPr>
          </p:pic>
          <p:pic>
            <p:nvPicPr>
              <p:cNvPr id="2058" name="Graphic 2057" descr="Puzzle pieces">
                <a:extLst>
                  <a:ext uri="{FF2B5EF4-FFF2-40B4-BE49-F238E27FC236}">
                    <a16:creationId xmlns:a16="http://schemas.microsoft.com/office/drawing/2014/main" id="{D8F31322-182D-B1D2-1D32-2F6827D4CD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3381" y="3191171"/>
                <a:ext cx="630000" cy="623553"/>
              </a:xfrm>
              <a:prstGeom prst="rect">
                <a:avLst/>
              </a:prstGeom>
            </p:spPr>
          </p:pic>
          <p:pic>
            <p:nvPicPr>
              <p:cNvPr id="2059" name="Graphic 2058" descr="Puzzle pieces">
                <a:extLst>
                  <a:ext uri="{FF2B5EF4-FFF2-40B4-BE49-F238E27FC236}">
                    <a16:creationId xmlns:a16="http://schemas.microsoft.com/office/drawing/2014/main" id="{C3178669-730C-30D8-C6F6-F40E85FEAB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1086" y="3191171"/>
                <a:ext cx="630000" cy="623553"/>
              </a:xfrm>
              <a:prstGeom prst="rect">
                <a:avLst/>
              </a:prstGeom>
            </p:spPr>
          </p:pic>
          <p:pic>
            <p:nvPicPr>
              <p:cNvPr id="2060" name="Graphic 2059" descr="Puzzle pieces">
                <a:extLst>
                  <a:ext uri="{FF2B5EF4-FFF2-40B4-BE49-F238E27FC236}">
                    <a16:creationId xmlns:a16="http://schemas.microsoft.com/office/drawing/2014/main" id="{A54BE8C8-C896-D734-BDD8-9A230C627E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8791" y="3191171"/>
                <a:ext cx="630000" cy="623553"/>
              </a:xfrm>
              <a:prstGeom prst="rect">
                <a:avLst/>
              </a:prstGeom>
            </p:spPr>
          </p:pic>
          <p:pic>
            <p:nvPicPr>
              <p:cNvPr id="2061" name="Graphic 2060" descr="Puzzle pieces">
                <a:extLst>
                  <a:ext uri="{FF2B5EF4-FFF2-40B4-BE49-F238E27FC236}">
                    <a16:creationId xmlns:a16="http://schemas.microsoft.com/office/drawing/2014/main" id="{A1F7CCE4-9496-C8F9-2741-5492C61608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6496" y="3191171"/>
                <a:ext cx="630000" cy="623553"/>
              </a:xfrm>
              <a:prstGeom prst="rect">
                <a:avLst/>
              </a:prstGeom>
            </p:spPr>
          </p:pic>
          <p:pic>
            <p:nvPicPr>
              <p:cNvPr id="2062" name="Graphic 2061" descr="Puzzle pieces">
                <a:extLst>
                  <a:ext uri="{FF2B5EF4-FFF2-40B4-BE49-F238E27FC236}">
                    <a16:creationId xmlns:a16="http://schemas.microsoft.com/office/drawing/2014/main" id="{BD63BA1A-4DE4-58E5-4D97-0804AE1EC7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4194" y="3191171"/>
                <a:ext cx="630000" cy="623553"/>
              </a:xfrm>
              <a:prstGeom prst="rect">
                <a:avLst/>
              </a:prstGeom>
            </p:spPr>
          </p:pic>
        </p:grpSp>
        <p:grpSp>
          <p:nvGrpSpPr>
            <p:cNvPr id="2001" name="Group 2000">
              <a:extLst>
                <a:ext uri="{FF2B5EF4-FFF2-40B4-BE49-F238E27FC236}">
                  <a16:creationId xmlns:a16="http://schemas.microsoft.com/office/drawing/2014/main" id="{C09DE9E0-8AFB-65B9-40E3-1ABDEA1C5BEF}"/>
                </a:ext>
              </a:extLst>
            </p:cNvPr>
            <p:cNvGrpSpPr/>
            <p:nvPr/>
          </p:nvGrpSpPr>
          <p:grpSpPr>
            <a:xfrm>
              <a:off x="13287" y="5084610"/>
              <a:ext cx="12176388" cy="623553"/>
              <a:chOff x="7806" y="3191171"/>
              <a:chExt cx="12176388" cy="623553"/>
            </a:xfrm>
          </p:grpSpPr>
          <p:pic>
            <p:nvPicPr>
              <p:cNvPr id="2023" name="Graphic 2022" descr="Puzzle pieces">
                <a:extLst>
                  <a:ext uri="{FF2B5EF4-FFF2-40B4-BE49-F238E27FC236}">
                    <a16:creationId xmlns:a16="http://schemas.microsoft.com/office/drawing/2014/main" id="{B847CFE7-F8A0-D429-E78D-D1D5D9BC04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6" y="3191171"/>
                <a:ext cx="630000" cy="623553"/>
              </a:xfrm>
              <a:prstGeom prst="rect">
                <a:avLst/>
              </a:prstGeom>
            </p:spPr>
          </p:pic>
          <p:pic>
            <p:nvPicPr>
              <p:cNvPr id="2024" name="Graphic 2023" descr="Puzzle pieces">
                <a:extLst>
                  <a:ext uri="{FF2B5EF4-FFF2-40B4-BE49-F238E27FC236}">
                    <a16:creationId xmlns:a16="http://schemas.microsoft.com/office/drawing/2014/main" id="{48081886-B063-CA98-808B-E49D92D870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511" y="3191171"/>
                <a:ext cx="630000" cy="623553"/>
              </a:xfrm>
              <a:prstGeom prst="rect">
                <a:avLst/>
              </a:prstGeom>
            </p:spPr>
          </p:pic>
          <p:pic>
            <p:nvPicPr>
              <p:cNvPr id="2025" name="Graphic 2024" descr="Puzzle pieces">
                <a:extLst>
                  <a:ext uri="{FF2B5EF4-FFF2-40B4-BE49-F238E27FC236}">
                    <a16:creationId xmlns:a16="http://schemas.microsoft.com/office/drawing/2014/main" id="{84619E1A-F63E-6567-F512-04424ADA2E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216" y="3191171"/>
                <a:ext cx="630000" cy="623553"/>
              </a:xfrm>
              <a:prstGeom prst="rect">
                <a:avLst/>
              </a:prstGeom>
            </p:spPr>
          </p:pic>
          <p:pic>
            <p:nvPicPr>
              <p:cNvPr id="2026" name="Graphic 2025" descr="Puzzle pieces">
                <a:extLst>
                  <a:ext uri="{FF2B5EF4-FFF2-40B4-BE49-F238E27FC236}">
                    <a16:creationId xmlns:a16="http://schemas.microsoft.com/office/drawing/2014/main" id="{FA4D93D4-C136-B8D2-CE44-42168589E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0921" y="3191171"/>
                <a:ext cx="630000" cy="623553"/>
              </a:xfrm>
              <a:prstGeom prst="rect">
                <a:avLst/>
              </a:prstGeom>
            </p:spPr>
          </p:pic>
          <p:pic>
            <p:nvPicPr>
              <p:cNvPr id="2027" name="Graphic 2026" descr="Puzzle pieces">
                <a:extLst>
                  <a:ext uri="{FF2B5EF4-FFF2-40B4-BE49-F238E27FC236}">
                    <a16:creationId xmlns:a16="http://schemas.microsoft.com/office/drawing/2014/main" id="{78F07297-C1D6-9AFF-9149-75FA0BBA47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8626" y="3191171"/>
                <a:ext cx="630000" cy="623553"/>
              </a:xfrm>
              <a:prstGeom prst="rect">
                <a:avLst/>
              </a:prstGeom>
            </p:spPr>
          </p:pic>
          <p:pic>
            <p:nvPicPr>
              <p:cNvPr id="2028" name="Graphic 2027" descr="Puzzle pieces">
                <a:extLst>
                  <a:ext uri="{FF2B5EF4-FFF2-40B4-BE49-F238E27FC236}">
                    <a16:creationId xmlns:a16="http://schemas.microsoft.com/office/drawing/2014/main" id="{04A89A83-2682-9449-709D-A865C110CE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6331" y="3191171"/>
                <a:ext cx="630000" cy="623553"/>
              </a:xfrm>
              <a:prstGeom prst="rect">
                <a:avLst/>
              </a:prstGeom>
            </p:spPr>
          </p:pic>
          <p:pic>
            <p:nvPicPr>
              <p:cNvPr id="2029" name="Graphic 2028" descr="Puzzle pieces">
                <a:extLst>
                  <a:ext uri="{FF2B5EF4-FFF2-40B4-BE49-F238E27FC236}">
                    <a16:creationId xmlns:a16="http://schemas.microsoft.com/office/drawing/2014/main" id="{3E462146-5187-0271-C8C0-E951E0617B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036" y="3191171"/>
                <a:ext cx="630000" cy="623553"/>
              </a:xfrm>
              <a:prstGeom prst="rect">
                <a:avLst/>
              </a:prstGeom>
            </p:spPr>
          </p:pic>
          <p:pic>
            <p:nvPicPr>
              <p:cNvPr id="2030" name="Graphic 2029" descr="Puzzle pieces">
                <a:extLst>
                  <a:ext uri="{FF2B5EF4-FFF2-40B4-BE49-F238E27FC236}">
                    <a16:creationId xmlns:a16="http://schemas.microsoft.com/office/drawing/2014/main" id="{E42496E1-5023-953E-194B-89EBE05023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1741" y="3191171"/>
                <a:ext cx="630000" cy="623553"/>
              </a:xfrm>
              <a:prstGeom prst="rect">
                <a:avLst/>
              </a:prstGeom>
            </p:spPr>
          </p:pic>
          <p:pic>
            <p:nvPicPr>
              <p:cNvPr id="2031" name="Graphic 2030" descr="Puzzle pieces">
                <a:extLst>
                  <a:ext uri="{FF2B5EF4-FFF2-40B4-BE49-F238E27FC236}">
                    <a16:creationId xmlns:a16="http://schemas.microsoft.com/office/drawing/2014/main" id="{9B6CB2F2-25C7-BF14-957E-7EF27A8BB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9446" y="3191171"/>
                <a:ext cx="630000" cy="623553"/>
              </a:xfrm>
              <a:prstGeom prst="rect">
                <a:avLst/>
              </a:prstGeom>
            </p:spPr>
          </p:pic>
          <p:pic>
            <p:nvPicPr>
              <p:cNvPr id="2032" name="Graphic 2031" descr="Puzzle pieces">
                <a:extLst>
                  <a:ext uri="{FF2B5EF4-FFF2-40B4-BE49-F238E27FC236}">
                    <a16:creationId xmlns:a16="http://schemas.microsoft.com/office/drawing/2014/main" id="{1EFFABCF-9003-D190-262F-C6B14F682A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7151" y="3191171"/>
                <a:ext cx="630000" cy="623553"/>
              </a:xfrm>
              <a:prstGeom prst="rect">
                <a:avLst/>
              </a:prstGeom>
            </p:spPr>
          </p:pic>
          <p:pic>
            <p:nvPicPr>
              <p:cNvPr id="2033" name="Graphic 2032" descr="Puzzle pieces">
                <a:extLst>
                  <a:ext uri="{FF2B5EF4-FFF2-40B4-BE49-F238E27FC236}">
                    <a16:creationId xmlns:a16="http://schemas.microsoft.com/office/drawing/2014/main" id="{5112DFE6-DA7A-BA95-C36E-8AFBD530F8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56" y="3191171"/>
                <a:ext cx="630000" cy="623553"/>
              </a:xfrm>
              <a:prstGeom prst="rect">
                <a:avLst/>
              </a:prstGeom>
            </p:spPr>
          </p:pic>
          <p:pic>
            <p:nvPicPr>
              <p:cNvPr id="2034" name="Graphic 2033" descr="Puzzle pieces">
                <a:extLst>
                  <a:ext uri="{FF2B5EF4-FFF2-40B4-BE49-F238E27FC236}">
                    <a16:creationId xmlns:a16="http://schemas.microsoft.com/office/drawing/2014/main" id="{15070BC4-0BB5-B91C-E018-C880BE1C7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561" y="3191171"/>
                <a:ext cx="630000" cy="623553"/>
              </a:xfrm>
              <a:prstGeom prst="rect">
                <a:avLst/>
              </a:prstGeom>
            </p:spPr>
          </p:pic>
          <p:pic>
            <p:nvPicPr>
              <p:cNvPr id="2035" name="Graphic 2034" descr="Puzzle pieces">
                <a:extLst>
                  <a:ext uri="{FF2B5EF4-FFF2-40B4-BE49-F238E27FC236}">
                    <a16:creationId xmlns:a16="http://schemas.microsoft.com/office/drawing/2014/main" id="{1E4181A8-0D07-D697-29B9-80E5573FE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66" y="3191171"/>
                <a:ext cx="630000" cy="623553"/>
              </a:xfrm>
              <a:prstGeom prst="rect">
                <a:avLst/>
              </a:prstGeom>
            </p:spPr>
          </p:pic>
          <p:pic>
            <p:nvPicPr>
              <p:cNvPr id="2036" name="Graphic 2035" descr="Puzzle pieces">
                <a:extLst>
                  <a:ext uri="{FF2B5EF4-FFF2-40B4-BE49-F238E27FC236}">
                    <a16:creationId xmlns:a16="http://schemas.microsoft.com/office/drawing/2014/main" id="{5A1B3C7F-A19F-FA8D-EBFB-62FA6B9EC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7971" y="3191171"/>
                <a:ext cx="630000" cy="623553"/>
              </a:xfrm>
              <a:prstGeom prst="rect">
                <a:avLst/>
              </a:prstGeom>
            </p:spPr>
          </p:pic>
          <p:pic>
            <p:nvPicPr>
              <p:cNvPr id="2037" name="Graphic 2036" descr="Puzzle pieces">
                <a:extLst>
                  <a:ext uri="{FF2B5EF4-FFF2-40B4-BE49-F238E27FC236}">
                    <a16:creationId xmlns:a16="http://schemas.microsoft.com/office/drawing/2014/main" id="{0887ABF5-4CB0-B6CE-52C6-1C10619011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676" y="3191171"/>
                <a:ext cx="630000" cy="623553"/>
              </a:xfrm>
              <a:prstGeom prst="rect">
                <a:avLst/>
              </a:prstGeom>
            </p:spPr>
          </p:pic>
          <p:pic>
            <p:nvPicPr>
              <p:cNvPr id="2038" name="Graphic 2037" descr="Puzzle pieces">
                <a:extLst>
                  <a:ext uri="{FF2B5EF4-FFF2-40B4-BE49-F238E27FC236}">
                    <a16:creationId xmlns:a16="http://schemas.microsoft.com/office/drawing/2014/main" id="{5B4D3BF5-6419-96D5-708F-ECFDAD284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3381" y="3191171"/>
                <a:ext cx="630000" cy="623553"/>
              </a:xfrm>
              <a:prstGeom prst="rect">
                <a:avLst/>
              </a:prstGeom>
            </p:spPr>
          </p:pic>
          <p:pic>
            <p:nvPicPr>
              <p:cNvPr id="2039" name="Graphic 2038" descr="Puzzle pieces">
                <a:extLst>
                  <a:ext uri="{FF2B5EF4-FFF2-40B4-BE49-F238E27FC236}">
                    <a16:creationId xmlns:a16="http://schemas.microsoft.com/office/drawing/2014/main" id="{E6643577-7575-10C7-68E1-DE51BE9780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1086" y="3191171"/>
                <a:ext cx="630000" cy="623553"/>
              </a:xfrm>
              <a:prstGeom prst="rect">
                <a:avLst/>
              </a:prstGeom>
            </p:spPr>
          </p:pic>
          <p:pic>
            <p:nvPicPr>
              <p:cNvPr id="2040" name="Graphic 2039" descr="Puzzle pieces">
                <a:extLst>
                  <a:ext uri="{FF2B5EF4-FFF2-40B4-BE49-F238E27FC236}">
                    <a16:creationId xmlns:a16="http://schemas.microsoft.com/office/drawing/2014/main" id="{3F8CA90A-C7A1-6F1F-34B6-F38B1D929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8791" y="3191171"/>
                <a:ext cx="630000" cy="623553"/>
              </a:xfrm>
              <a:prstGeom prst="rect">
                <a:avLst/>
              </a:prstGeom>
            </p:spPr>
          </p:pic>
          <p:pic>
            <p:nvPicPr>
              <p:cNvPr id="2041" name="Graphic 2040" descr="Puzzle pieces">
                <a:extLst>
                  <a:ext uri="{FF2B5EF4-FFF2-40B4-BE49-F238E27FC236}">
                    <a16:creationId xmlns:a16="http://schemas.microsoft.com/office/drawing/2014/main" id="{1251BD19-B2B0-91CC-8D95-8CCF449297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6496" y="3191171"/>
                <a:ext cx="630000" cy="623553"/>
              </a:xfrm>
              <a:prstGeom prst="rect">
                <a:avLst/>
              </a:prstGeom>
            </p:spPr>
          </p:pic>
          <p:pic>
            <p:nvPicPr>
              <p:cNvPr id="2042" name="Graphic 2041" descr="Puzzle pieces">
                <a:extLst>
                  <a:ext uri="{FF2B5EF4-FFF2-40B4-BE49-F238E27FC236}">
                    <a16:creationId xmlns:a16="http://schemas.microsoft.com/office/drawing/2014/main" id="{644F3974-A4ED-489E-612C-1498B64BCE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4194" y="3191171"/>
                <a:ext cx="630000" cy="623553"/>
              </a:xfrm>
              <a:prstGeom prst="rect">
                <a:avLst/>
              </a:prstGeom>
            </p:spPr>
          </p:pic>
        </p:grpSp>
        <p:grpSp>
          <p:nvGrpSpPr>
            <p:cNvPr id="2002" name="Group 2001">
              <a:extLst>
                <a:ext uri="{FF2B5EF4-FFF2-40B4-BE49-F238E27FC236}">
                  <a16:creationId xmlns:a16="http://schemas.microsoft.com/office/drawing/2014/main" id="{99037842-BD3A-C674-04E9-725695730D8F}"/>
                </a:ext>
              </a:extLst>
            </p:cNvPr>
            <p:cNvGrpSpPr/>
            <p:nvPr/>
          </p:nvGrpSpPr>
          <p:grpSpPr>
            <a:xfrm>
              <a:off x="13287" y="5709699"/>
              <a:ext cx="12176388" cy="623553"/>
              <a:chOff x="7806" y="3191171"/>
              <a:chExt cx="12176388" cy="623553"/>
            </a:xfrm>
          </p:grpSpPr>
          <p:pic>
            <p:nvPicPr>
              <p:cNvPr id="2003" name="Graphic 2002" descr="Puzzle pieces">
                <a:extLst>
                  <a:ext uri="{FF2B5EF4-FFF2-40B4-BE49-F238E27FC236}">
                    <a16:creationId xmlns:a16="http://schemas.microsoft.com/office/drawing/2014/main" id="{D84D174F-8E73-69A9-B523-24188F5FC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6" y="3191171"/>
                <a:ext cx="630000" cy="623553"/>
              </a:xfrm>
              <a:prstGeom prst="rect">
                <a:avLst/>
              </a:prstGeom>
            </p:spPr>
          </p:pic>
          <p:pic>
            <p:nvPicPr>
              <p:cNvPr id="2004" name="Graphic 2003" descr="Puzzle pieces">
                <a:extLst>
                  <a:ext uri="{FF2B5EF4-FFF2-40B4-BE49-F238E27FC236}">
                    <a16:creationId xmlns:a16="http://schemas.microsoft.com/office/drawing/2014/main" id="{37BBAE75-8F30-371E-1880-6FEF50C502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511" y="3191171"/>
                <a:ext cx="630000" cy="623553"/>
              </a:xfrm>
              <a:prstGeom prst="rect">
                <a:avLst/>
              </a:prstGeom>
            </p:spPr>
          </p:pic>
          <p:pic>
            <p:nvPicPr>
              <p:cNvPr id="2005" name="Graphic 2004" descr="Puzzle pieces">
                <a:extLst>
                  <a:ext uri="{FF2B5EF4-FFF2-40B4-BE49-F238E27FC236}">
                    <a16:creationId xmlns:a16="http://schemas.microsoft.com/office/drawing/2014/main" id="{452F4889-931E-542A-62D1-BA5A9712C1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216" y="3191171"/>
                <a:ext cx="630000" cy="623553"/>
              </a:xfrm>
              <a:prstGeom prst="rect">
                <a:avLst/>
              </a:prstGeom>
            </p:spPr>
          </p:pic>
          <p:pic>
            <p:nvPicPr>
              <p:cNvPr id="2006" name="Graphic 2005" descr="Puzzle pieces">
                <a:extLst>
                  <a:ext uri="{FF2B5EF4-FFF2-40B4-BE49-F238E27FC236}">
                    <a16:creationId xmlns:a16="http://schemas.microsoft.com/office/drawing/2014/main" id="{5069BBE5-7311-B0FE-3BC4-2BD419499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0921" y="3191171"/>
                <a:ext cx="630000" cy="623553"/>
              </a:xfrm>
              <a:prstGeom prst="rect">
                <a:avLst/>
              </a:prstGeom>
            </p:spPr>
          </p:pic>
          <p:pic>
            <p:nvPicPr>
              <p:cNvPr id="2007" name="Graphic 2006" descr="Puzzle pieces">
                <a:extLst>
                  <a:ext uri="{FF2B5EF4-FFF2-40B4-BE49-F238E27FC236}">
                    <a16:creationId xmlns:a16="http://schemas.microsoft.com/office/drawing/2014/main" id="{210AE66A-E9C5-7964-5C0F-1CD981801B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8626" y="3191171"/>
                <a:ext cx="630000" cy="623553"/>
              </a:xfrm>
              <a:prstGeom prst="rect">
                <a:avLst/>
              </a:prstGeom>
            </p:spPr>
          </p:pic>
          <p:pic>
            <p:nvPicPr>
              <p:cNvPr id="2008" name="Graphic 2007" descr="Puzzle pieces">
                <a:extLst>
                  <a:ext uri="{FF2B5EF4-FFF2-40B4-BE49-F238E27FC236}">
                    <a16:creationId xmlns:a16="http://schemas.microsoft.com/office/drawing/2014/main" id="{2C30F7A9-F47E-F41B-445B-4F6E61567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6331" y="3191171"/>
                <a:ext cx="630000" cy="623553"/>
              </a:xfrm>
              <a:prstGeom prst="rect">
                <a:avLst/>
              </a:prstGeom>
            </p:spPr>
          </p:pic>
          <p:pic>
            <p:nvPicPr>
              <p:cNvPr id="2009" name="Graphic 2008" descr="Puzzle pieces">
                <a:extLst>
                  <a:ext uri="{FF2B5EF4-FFF2-40B4-BE49-F238E27FC236}">
                    <a16:creationId xmlns:a16="http://schemas.microsoft.com/office/drawing/2014/main" id="{1FE71CDA-492F-AEC8-D177-3F8498DF40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036" y="3191171"/>
                <a:ext cx="630000" cy="623553"/>
              </a:xfrm>
              <a:prstGeom prst="rect">
                <a:avLst/>
              </a:prstGeom>
            </p:spPr>
          </p:pic>
          <p:pic>
            <p:nvPicPr>
              <p:cNvPr id="2010" name="Graphic 2009" descr="Puzzle pieces">
                <a:extLst>
                  <a:ext uri="{FF2B5EF4-FFF2-40B4-BE49-F238E27FC236}">
                    <a16:creationId xmlns:a16="http://schemas.microsoft.com/office/drawing/2014/main" id="{2495E997-BC10-3C13-C04F-7FD1F7178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1741" y="3191171"/>
                <a:ext cx="630000" cy="623553"/>
              </a:xfrm>
              <a:prstGeom prst="rect">
                <a:avLst/>
              </a:prstGeom>
            </p:spPr>
          </p:pic>
          <p:pic>
            <p:nvPicPr>
              <p:cNvPr id="2011" name="Graphic 2010" descr="Puzzle pieces">
                <a:extLst>
                  <a:ext uri="{FF2B5EF4-FFF2-40B4-BE49-F238E27FC236}">
                    <a16:creationId xmlns:a16="http://schemas.microsoft.com/office/drawing/2014/main" id="{85B6D57A-D3FF-434A-ED6A-DDBC5228E9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9446" y="3191171"/>
                <a:ext cx="630000" cy="623553"/>
              </a:xfrm>
              <a:prstGeom prst="rect">
                <a:avLst/>
              </a:prstGeom>
            </p:spPr>
          </p:pic>
          <p:pic>
            <p:nvPicPr>
              <p:cNvPr id="2012" name="Graphic 2011" descr="Puzzle pieces">
                <a:extLst>
                  <a:ext uri="{FF2B5EF4-FFF2-40B4-BE49-F238E27FC236}">
                    <a16:creationId xmlns:a16="http://schemas.microsoft.com/office/drawing/2014/main" id="{0E91B9B0-87D0-93C4-BF11-8A0536979E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7151" y="3191171"/>
                <a:ext cx="630000" cy="623553"/>
              </a:xfrm>
              <a:prstGeom prst="rect">
                <a:avLst/>
              </a:prstGeom>
            </p:spPr>
          </p:pic>
          <p:pic>
            <p:nvPicPr>
              <p:cNvPr id="2013" name="Graphic 2012" descr="Puzzle pieces">
                <a:extLst>
                  <a:ext uri="{FF2B5EF4-FFF2-40B4-BE49-F238E27FC236}">
                    <a16:creationId xmlns:a16="http://schemas.microsoft.com/office/drawing/2014/main" id="{EDD477F2-92F0-9EA3-6096-18FB66F5A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56" y="3191171"/>
                <a:ext cx="630000" cy="623553"/>
              </a:xfrm>
              <a:prstGeom prst="rect">
                <a:avLst/>
              </a:prstGeom>
            </p:spPr>
          </p:pic>
          <p:pic>
            <p:nvPicPr>
              <p:cNvPr id="2014" name="Graphic 2013" descr="Puzzle pieces">
                <a:extLst>
                  <a:ext uri="{FF2B5EF4-FFF2-40B4-BE49-F238E27FC236}">
                    <a16:creationId xmlns:a16="http://schemas.microsoft.com/office/drawing/2014/main" id="{7E9867BB-2AC2-F651-2A50-0A79085A41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561" y="3191171"/>
                <a:ext cx="630000" cy="623553"/>
              </a:xfrm>
              <a:prstGeom prst="rect">
                <a:avLst/>
              </a:prstGeom>
            </p:spPr>
          </p:pic>
          <p:pic>
            <p:nvPicPr>
              <p:cNvPr id="2015" name="Graphic 2014" descr="Puzzle pieces">
                <a:extLst>
                  <a:ext uri="{FF2B5EF4-FFF2-40B4-BE49-F238E27FC236}">
                    <a16:creationId xmlns:a16="http://schemas.microsoft.com/office/drawing/2014/main" id="{5F5489A1-90B5-E236-9289-34D9698BE8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0266" y="3191171"/>
                <a:ext cx="630000" cy="623553"/>
              </a:xfrm>
              <a:prstGeom prst="rect">
                <a:avLst/>
              </a:prstGeom>
            </p:spPr>
          </p:pic>
          <p:pic>
            <p:nvPicPr>
              <p:cNvPr id="2016" name="Graphic 2015" descr="Puzzle pieces">
                <a:extLst>
                  <a:ext uri="{FF2B5EF4-FFF2-40B4-BE49-F238E27FC236}">
                    <a16:creationId xmlns:a16="http://schemas.microsoft.com/office/drawing/2014/main" id="{D5B88521-E9F5-4E17-78E1-E59B934C08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7971" y="3191171"/>
                <a:ext cx="630000" cy="623553"/>
              </a:xfrm>
              <a:prstGeom prst="rect">
                <a:avLst/>
              </a:prstGeom>
            </p:spPr>
          </p:pic>
          <p:pic>
            <p:nvPicPr>
              <p:cNvPr id="2017" name="Graphic 2016" descr="Puzzle pieces">
                <a:extLst>
                  <a:ext uri="{FF2B5EF4-FFF2-40B4-BE49-F238E27FC236}">
                    <a16:creationId xmlns:a16="http://schemas.microsoft.com/office/drawing/2014/main" id="{94B19EF4-2FBD-6071-5B60-F7F9D21F74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676" y="3191171"/>
                <a:ext cx="630000" cy="623553"/>
              </a:xfrm>
              <a:prstGeom prst="rect">
                <a:avLst/>
              </a:prstGeom>
            </p:spPr>
          </p:pic>
          <p:pic>
            <p:nvPicPr>
              <p:cNvPr id="2018" name="Graphic 2017" descr="Puzzle pieces">
                <a:extLst>
                  <a:ext uri="{FF2B5EF4-FFF2-40B4-BE49-F238E27FC236}">
                    <a16:creationId xmlns:a16="http://schemas.microsoft.com/office/drawing/2014/main" id="{F168F099-0F3E-ED3D-E23A-B977C1324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3381" y="3191171"/>
                <a:ext cx="630000" cy="623553"/>
              </a:xfrm>
              <a:prstGeom prst="rect">
                <a:avLst/>
              </a:prstGeom>
            </p:spPr>
          </p:pic>
          <p:pic>
            <p:nvPicPr>
              <p:cNvPr id="2019" name="Graphic 2018" descr="Puzzle pieces">
                <a:extLst>
                  <a:ext uri="{FF2B5EF4-FFF2-40B4-BE49-F238E27FC236}">
                    <a16:creationId xmlns:a16="http://schemas.microsoft.com/office/drawing/2014/main" id="{3360FEDE-17F5-93BF-7B93-14D3824F9D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1086" y="3191171"/>
                <a:ext cx="630000" cy="623553"/>
              </a:xfrm>
              <a:prstGeom prst="rect">
                <a:avLst/>
              </a:prstGeom>
            </p:spPr>
          </p:pic>
          <p:pic>
            <p:nvPicPr>
              <p:cNvPr id="2020" name="Graphic 2019" descr="Puzzle pieces">
                <a:extLst>
                  <a:ext uri="{FF2B5EF4-FFF2-40B4-BE49-F238E27FC236}">
                    <a16:creationId xmlns:a16="http://schemas.microsoft.com/office/drawing/2014/main" id="{13E80D61-515A-5BF3-DE93-B9F0F2F220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8791" y="3191171"/>
                <a:ext cx="630000" cy="623553"/>
              </a:xfrm>
              <a:prstGeom prst="rect">
                <a:avLst/>
              </a:prstGeom>
            </p:spPr>
          </p:pic>
          <p:pic>
            <p:nvPicPr>
              <p:cNvPr id="2021" name="Graphic 2020" descr="Puzzle pieces">
                <a:extLst>
                  <a:ext uri="{FF2B5EF4-FFF2-40B4-BE49-F238E27FC236}">
                    <a16:creationId xmlns:a16="http://schemas.microsoft.com/office/drawing/2014/main" id="{FCFAB0A8-C17A-41AA-A8F5-391B1EB142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6496" y="3191171"/>
                <a:ext cx="630000" cy="623553"/>
              </a:xfrm>
              <a:prstGeom prst="rect">
                <a:avLst/>
              </a:prstGeom>
            </p:spPr>
          </p:pic>
          <p:pic>
            <p:nvPicPr>
              <p:cNvPr id="2022" name="Graphic 2021" descr="Puzzle pieces">
                <a:extLst>
                  <a:ext uri="{FF2B5EF4-FFF2-40B4-BE49-F238E27FC236}">
                    <a16:creationId xmlns:a16="http://schemas.microsoft.com/office/drawing/2014/main" id="{3F162FF1-41EB-41A5-D0F3-E2E57CEEA6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4194" y="3191171"/>
                <a:ext cx="630000" cy="623553"/>
              </a:xfrm>
              <a:prstGeom prst="rect">
                <a:avLst/>
              </a:prstGeom>
            </p:spPr>
          </p:pic>
        </p:grpSp>
      </p:grpSp>
      <p:grpSp>
        <p:nvGrpSpPr>
          <p:cNvPr id="1063" name="Group 1062">
            <a:extLst>
              <a:ext uri="{FF2B5EF4-FFF2-40B4-BE49-F238E27FC236}">
                <a16:creationId xmlns:a16="http://schemas.microsoft.com/office/drawing/2014/main" id="{AFF91D8F-67A9-89BE-84EA-26A1CC130036}"/>
              </a:ext>
            </a:extLst>
          </p:cNvPr>
          <p:cNvGrpSpPr/>
          <p:nvPr/>
        </p:nvGrpSpPr>
        <p:grpSpPr>
          <a:xfrm>
            <a:off x="2282251" y="2973791"/>
            <a:ext cx="1883705" cy="2700208"/>
            <a:chOff x="2282251" y="2973791"/>
            <a:chExt cx="1883705" cy="2540236"/>
          </a:xfrm>
        </p:grpSpPr>
        <p:sp>
          <p:nvSpPr>
            <p:cNvPr id="1057" name="Rectangle: Rounded Corners 1056">
              <a:extLst>
                <a:ext uri="{FF2B5EF4-FFF2-40B4-BE49-F238E27FC236}">
                  <a16:creationId xmlns:a16="http://schemas.microsoft.com/office/drawing/2014/main" id="{4CE69DA8-6646-F4A4-1810-4EB2DAD278B2}"/>
                </a:ext>
              </a:extLst>
            </p:cNvPr>
            <p:cNvSpPr/>
            <p:nvPr/>
          </p:nvSpPr>
          <p:spPr>
            <a:xfrm>
              <a:off x="2282251" y="3333791"/>
              <a:ext cx="1883705" cy="21802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070C0"/>
                  </a:solidFill>
                </a:rPr>
                <a:t>Cơ sở lý thuyết và tổng quan</a:t>
              </a:r>
              <a:endParaRPr lang="en-US" sz="2400">
                <a:solidFill>
                  <a:srgbClr val="0070C0"/>
                </a:solidFill>
              </a:endParaRPr>
            </a:p>
          </p:txBody>
        </p:sp>
        <p:sp>
          <p:nvSpPr>
            <p:cNvPr id="1142" name="Google Shape;2847;p65">
              <a:extLst>
                <a:ext uri="{FF2B5EF4-FFF2-40B4-BE49-F238E27FC236}">
                  <a16:creationId xmlns:a16="http://schemas.microsoft.com/office/drawing/2014/main" id="{6B380ACE-CC46-F94F-967F-7168D5400EC7}"/>
                </a:ext>
              </a:extLst>
            </p:cNvPr>
            <p:cNvSpPr/>
            <p:nvPr/>
          </p:nvSpPr>
          <p:spPr>
            <a:xfrm>
              <a:off x="2864104" y="2973791"/>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02</a:t>
              </a:r>
              <a:endParaRPr sz="2400" b="1">
                <a:solidFill>
                  <a:schemeClr val="bg1"/>
                </a:solidFill>
              </a:endParaRPr>
            </a:p>
          </p:txBody>
        </p:sp>
      </p:grpSp>
      <p:sp>
        <p:nvSpPr>
          <p:cNvPr id="1069" name="Slide Number Placeholder 1">
            <a:extLst>
              <a:ext uri="{FF2B5EF4-FFF2-40B4-BE49-F238E27FC236}">
                <a16:creationId xmlns:a16="http://schemas.microsoft.com/office/drawing/2014/main" id="{D9B89599-F161-41EA-FE75-775D6BAFBFDF}"/>
              </a:ext>
            </a:extLst>
          </p:cNvPr>
          <p:cNvSpPr txBox="1">
            <a:spLocks/>
          </p:cNvSpPr>
          <p:nvPr/>
        </p:nvSpPr>
        <p:spPr>
          <a:xfrm>
            <a:off x="10563849" y="630591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400" b="1"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2E8D38-D2CF-46A3-ACCC-B8402A0F5B8A}" type="slidenum">
              <a:rPr lang="en-US" smtClean="0"/>
              <a:pPr/>
              <a:t>2</a:t>
            </a:fld>
            <a:endParaRPr lang="en-US"/>
          </a:p>
        </p:txBody>
      </p:sp>
      <p:sp>
        <p:nvSpPr>
          <p:cNvPr id="2" name="Slide Number Placeholder 1">
            <a:extLst>
              <a:ext uri="{FF2B5EF4-FFF2-40B4-BE49-F238E27FC236}">
                <a16:creationId xmlns:a16="http://schemas.microsoft.com/office/drawing/2014/main" id="{9B0D1721-DB54-9ACF-AF50-5B7838464F5B}"/>
              </a:ext>
            </a:extLst>
          </p:cNvPr>
          <p:cNvSpPr>
            <a:spLocks noGrp="1"/>
          </p:cNvSpPr>
          <p:nvPr>
            <p:ph type="sldNum" sz="quarter" idx="12"/>
          </p:nvPr>
        </p:nvSpPr>
        <p:spPr/>
        <p:txBody>
          <a:bodyPr/>
          <a:lstStyle/>
          <a:p>
            <a:fld id="{E52E8D38-D2CF-46A3-ACCC-B8402A0F5B8A}" type="slidenum">
              <a:rPr lang="en-US" smtClean="0"/>
              <a:t>2</a:t>
            </a:fld>
            <a:endParaRPr lang="en-US"/>
          </a:p>
        </p:txBody>
      </p:sp>
      <p:sp>
        <p:nvSpPr>
          <p:cNvPr id="3" name="TextBox 2">
            <a:extLst>
              <a:ext uri="{FF2B5EF4-FFF2-40B4-BE49-F238E27FC236}">
                <a16:creationId xmlns:a16="http://schemas.microsoft.com/office/drawing/2014/main" id="{ADADD36D-7B4A-25A9-D03C-A1D635DEA030}"/>
              </a:ext>
            </a:extLst>
          </p:cNvPr>
          <p:cNvSpPr txBox="1"/>
          <p:nvPr/>
        </p:nvSpPr>
        <p:spPr>
          <a:xfrm>
            <a:off x="772998" y="408807"/>
            <a:ext cx="6070862" cy="584775"/>
          </a:xfrm>
          <a:prstGeom prst="rect">
            <a:avLst/>
          </a:prstGeom>
          <a:noFill/>
        </p:spPr>
        <p:txBody>
          <a:bodyPr wrap="square" rtlCol="0">
            <a:spAutoFit/>
          </a:bodyPr>
          <a:lstStyle/>
          <a:p>
            <a:r>
              <a:rPr lang="vi-VN" sz="3200" b="1">
                <a:solidFill>
                  <a:schemeClr val="bg1"/>
                </a:solidFill>
                <a:cs typeface="Times New Roman" panose="02020603050405020304" pitchFamily="18" charset="0"/>
              </a:rPr>
              <a:t>NỘI DUNG TRÌNH BÀY</a:t>
            </a:r>
            <a:endParaRPr lang="en-US" sz="3200" b="1">
              <a:solidFill>
                <a:schemeClr val="bg1"/>
              </a:solidFill>
              <a:cs typeface="Times New Roman" panose="02020603050405020304" pitchFamily="18" charset="0"/>
            </a:endParaRPr>
          </a:p>
        </p:txBody>
      </p:sp>
      <p:grpSp>
        <p:nvGrpSpPr>
          <p:cNvPr id="1062" name="Group 1061">
            <a:extLst>
              <a:ext uri="{FF2B5EF4-FFF2-40B4-BE49-F238E27FC236}">
                <a16:creationId xmlns:a16="http://schemas.microsoft.com/office/drawing/2014/main" id="{10321898-B716-8BDE-6E5D-E52E18BB4890}"/>
              </a:ext>
            </a:extLst>
          </p:cNvPr>
          <p:cNvGrpSpPr/>
          <p:nvPr/>
        </p:nvGrpSpPr>
        <p:grpSpPr>
          <a:xfrm>
            <a:off x="392357" y="1870548"/>
            <a:ext cx="1883705" cy="2545178"/>
            <a:chOff x="392357" y="1870548"/>
            <a:chExt cx="1883705" cy="2545178"/>
          </a:xfrm>
        </p:grpSpPr>
        <p:sp>
          <p:nvSpPr>
            <p:cNvPr id="1147" name="Rectangle: Rounded Corners 1146">
              <a:extLst>
                <a:ext uri="{FF2B5EF4-FFF2-40B4-BE49-F238E27FC236}">
                  <a16:creationId xmlns:a16="http://schemas.microsoft.com/office/drawing/2014/main" id="{DEABE979-FEB5-AE0A-501A-3EF345260415}"/>
                </a:ext>
              </a:extLst>
            </p:cNvPr>
            <p:cNvSpPr/>
            <p:nvPr/>
          </p:nvSpPr>
          <p:spPr>
            <a:xfrm>
              <a:off x="392357" y="2235490"/>
              <a:ext cx="1883705" cy="21802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070C0"/>
                  </a:solidFill>
                </a:rPr>
                <a:t>Giới thiệu đề tài</a:t>
              </a:r>
            </a:p>
          </p:txBody>
        </p:sp>
        <p:sp>
          <p:nvSpPr>
            <p:cNvPr id="1141" name="Google Shape;2847;p65">
              <a:extLst>
                <a:ext uri="{FF2B5EF4-FFF2-40B4-BE49-F238E27FC236}">
                  <a16:creationId xmlns:a16="http://schemas.microsoft.com/office/drawing/2014/main" id="{2E5FC71F-C60E-C0C4-2951-FF439E9A0027}"/>
                </a:ext>
              </a:extLst>
            </p:cNvPr>
            <p:cNvSpPr/>
            <p:nvPr/>
          </p:nvSpPr>
          <p:spPr>
            <a:xfrm>
              <a:off x="976574" y="187054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01</a:t>
              </a:r>
              <a:endParaRPr sz="2400" b="1">
                <a:solidFill>
                  <a:schemeClr val="bg1"/>
                </a:solidFill>
              </a:endParaRPr>
            </a:p>
          </p:txBody>
        </p:sp>
      </p:grpSp>
      <p:grpSp>
        <p:nvGrpSpPr>
          <p:cNvPr id="1064" name="Group 1063">
            <a:extLst>
              <a:ext uri="{FF2B5EF4-FFF2-40B4-BE49-F238E27FC236}">
                <a16:creationId xmlns:a16="http://schemas.microsoft.com/office/drawing/2014/main" id="{A493BC8E-B9E1-1EDB-C982-87D6BD9EB406}"/>
              </a:ext>
            </a:extLst>
          </p:cNvPr>
          <p:cNvGrpSpPr/>
          <p:nvPr/>
        </p:nvGrpSpPr>
        <p:grpSpPr>
          <a:xfrm>
            <a:off x="4165956" y="1870548"/>
            <a:ext cx="1883705" cy="2540236"/>
            <a:chOff x="4165956" y="1870548"/>
            <a:chExt cx="1883705" cy="2540236"/>
          </a:xfrm>
        </p:grpSpPr>
        <p:sp>
          <p:nvSpPr>
            <p:cNvPr id="1058" name="Rectangle: Rounded Corners 1057">
              <a:extLst>
                <a:ext uri="{FF2B5EF4-FFF2-40B4-BE49-F238E27FC236}">
                  <a16:creationId xmlns:a16="http://schemas.microsoft.com/office/drawing/2014/main" id="{0D12E17C-3015-6BF7-ED46-5DDBC1F8B988}"/>
                </a:ext>
              </a:extLst>
            </p:cNvPr>
            <p:cNvSpPr/>
            <p:nvPr/>
          </p:nvSpPr>
          <p:spPr>
            <a:xfrm>
              <a:off x="4165956" y="2230548"/>
              <a:ext cx="1883705" cy="21802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070C0"/>
                  </a:solidFill>
                </a:rPr>
                <a:t>Thiết kế hệ thống</a:t>
              </a:r>
              <a:endParaRPr lang="en-US" sz="2400">
                <a:solidFill>
                  <a:srgbClr val="0070C0"/>
                </a:solidFill>
              </a:endParaRPr>
            </a:p>
          </p:txBody>
        </p:sp>
        <p:sp>
          <p:nvSpPr>
            <p:cNvPr id="1143" name="Google Shape;2847;p65">
              <a:extLst>
                <a:ext uri="{FF2B5EF4-FFF2-40B4-BE49-F238E27FC236}">
                  <a16:creationId xmlns:a16="http://schemas.microsoft.com/office/drawing/2014/main" id="{FEB989D2-3AC4-8114-EA3C-34058D0A1185}"/>
                </a:ext>
              </a:extLst>
            </p:cNvPr>
            <p:cNvSpPr/>
            <p:nvPr/>
          </p:nvSpPr>
          <p:spPr>
            <a:xfrm>
              <a:off x="4751634" y="187054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grpSp>
      <p:grpSp>
        <p:nvGrpSpPr>
          <p:cNvPr id="1065" name="Group 1064">
            <a:extLst>
              <a:ext uri="{FF2B5EF4-FFF2-40B4-BE49-F238E27FC236}">
                <a16:creationId xmlns:a16="http://schemas.microsoft.com/office/drawing/2014/main" id="{3A716BD7-B09B-EC99-9A30-EB207FDF19DE}"/>
              </a:ext>
            </a:extLst>
          </p:cNvPr>
          <p:cNvGrpSpPr/>
          <p:nvPr/>
        </p:nvGrpSpPr>
        <p:grpSpPr>
          <a:xfrm>
            <a:off x="6043472" y="2973791"/>
            <a:ext cx="1883705" cy="2700208"/>
            <a:chOff x="6043472" y="2973791"/>
            <a:chExt cx="1883705" cy="2700208"/>
          </a:xfrm>
        </p:grpSpPr>
        <p:sp>
          <p:nvSpPr>
            <p:cNvPr id="1059" name="Rectangle: Rounded Corners 1058">
              <a:extLst>
                <a:ext uri="{FF2B5EF4-FFF2-40B4-BE49-F238E27FC236}">
                  <a16:creationId xmlns:a16="http://schemas.microsoft.com/office/drawing/2014/main" id="{654992D3-C35C-9720-0F5C-66BA22205BBD}"/>
                </a:ext>
              </a:extLst>
            </p:cNvPr>
            <p:cNvSpPr/>
            <p:nvPr/>
          </p:nvSpPr>
          <p:spPr>
            <a:xfrm>
              <a:off x="6043472" y="3333790"/>
              <a:ext cx="1883705" cy="234020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200">
                  <a:solidFill>
                    <a:srgbClr val="0070C0"/>
                  </a:solidFill>
                </a:rPr>
                <a:t>Phương trình động học và thuật toán điều khiển</a:t>
              </a:r>
              <a:endParaRPr lang="en-US" sz="2200">
                <a:solidFill>
                  <a:srgbClr val="0070C0"/>
                </a:solidFill>
              </a:endParaRPr>
            </a:p>
          </p:txBody>
        </p:sp>
        <p:sp>
          <p:nvSpPr>
            <p:cNvPr id="1144" name="Google Shape;2847;p65">
              <a:extLst>
                <a:ext uri="{FF2B5EF4-FFF2-40B4-BE49-F238E27FC236}">
                  <a16:creationId xmlns:a16="http://schemas.microsoft.com/office/drawing/2014/main" id="{BE13FAE7-A1A2-FED4-3247-677EBC7E7A41}"/>
                </a:ext>
              </a:extLst>
            </p:cNvPr>
            <p:cNvSpPr/>
            <p:nvPr/>
          </p:nvSpPr>
          <p:spPr>
            <a:xfrm>
              <a:off x="6639164" y="2973791"/>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04</a:t>
              </a:r>
              <a:endParaRPr sz="2400" b="1">
                <a:solidFill>
                  <a:schemeClr val="bg1"/>
                </a:solidFill>
              </a:endParaRPr>
            </a:p>
          </p:txBody>
        </p:sp>
      </p:grpSp>
      <p:grpSp>
        <p:nvGrpSpPr>
          <p:cNvPr id="1066" name="Group 1065">
            <a:extLst>
              <a:ext uri="{FF2B5EF4-FFF2-40B4-BE49-F238E27FC236}">
                <a16:creationId xmlns:a16="http://schemas.microsoft.com/office/drawing/2014/main" id="{96D036EE-8BE5-0D38-78FE-4377A885425C}"/>
              </a:ext>
            </a:extLst>
          </p:cNvPr>
          <p:cNvGrpSpPr/>
          <p:nvPr/>
        </p:nvGrpSpPr>
        <p:grpSpPr>
          <a:xfrm>
            <a:off x="7933366" y="1870548"/>
            <a:ext cx="1883705" cy="2535294"/>
            <a:chOff x="7933366" y="1870548"/>
            <a:chExt cx="1883705" cy="2535294"/>
          </a:xfrm>
        </p:grpSpPr>
        <p:sp>
          <p:nvSpPr>
            <p:cNvPr id="1060" name="Rectangle: Rounded Corners 1059">
              <a:extLst>
                <a:ext uri="{FF2B5EF4-FFF2-40B4-BE49-F238E27FC236}">
                  <a16:creationId xmlns:a16="http://schemas.microsoft.com/office/drawing/2014/main" id="{90D29CDC-20C0-FC31-9DCD-48E0686AC3D6}"/>
                </a:ext>
              </a:extLst>
            </p:cNvPr>
            <p:cNvSpPr/>
            <p:nvPr/>
          </p:nvSpPr>
          <p:spPr>
            <a:xfrm>
              <a:off x="7933366" y="2225606"/>
              <a:ext cx="1883705" cy="21802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070C0"/>
                  </a:solidFill>
                </a:rPr>
                <a:t>Kết quả và đánh giá</a:t>
              </a:r>
              <a:endParaRPr lang="en-US" sz="2400">
                <a:solidFill>
                  <a:srgbClr val="0070C0"/>
                </a:solidFill>
              </a:endParaRPr>
            </a:p>
          </p:txBody>
        </p:sp>
        <p:sp>
          <p:nvSpPr>
            <p:cNvPr id="1145" name="Google Shape;2847;p65">
              <a:extLst>
                <a:ext uri="{FF2B5EF4-FFF2-40B4-BE49-F238E27FC236}">
                  <a16:creationId xmlns:a16="http://schemas.microsoft.com/office/drawing/2014/main" id="{BD7D3DBA-BAC2-4199-6F95-160135F52A74}"/>
                </a:ext>
              </a:extLst>
            </p:cNvPr>
            <p:cNvSpPr/>
            <p:nvPr/>
          </p:nvSpPr>
          <p:spPr>
            <a:xfrm>
              <a:off x="8526694" y="1870548"/>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05</a:t>
              </a:r>
              <a:endParaRPr sz="2400" b="1">
                <a:solidFill>
                  <a:schemeClr val="bg1"/>
                </a:solidFill>
              </a:endParaRPr>
            </a:p>
          </p:txBody>
        </p:sp>
      </p:grpSp>
      <p:grpSp>
        <p:nvGrpSpPr>
          <p:cNvPr id="1067" name="Group 1066">
            <a:extLst>
              <a:ext uri="{FF2B5EF4-FFF2-40B4-BE49-F238E27FC236}">
                <a16:creationId xmlns:a16="http://schemas.microsoft.com/office/drawing/2014/main" id="{9AD047BC-3639-A683-539F-6862E3C262FE}"/>
              </a:ext>
            </a:extLst>
          </p:cNvPr>
          <p:cNvGrpSpPr/>
          <p:nvPr/>
        </p:nvGrpSpPr>
        <p:grpSpPr>
          <a:xfrm>
            <a:off x="9817071" y="2973791"/>
            <a:ext cx="1883705" cy="2535294"/>
            <a:chOff x="9817071" y="2973791"/>
            <a:chExt cx="1883705" cy="2535294"/>
          </a:xfrm>
        </p:grpSpPr>
        <p:sp>
          <p:nvSpPr>
            <p:cNvPr id="1061" name="Rectangle: Rounded Corners 1060">
              <a:extLst>
                <a:ext uri="{FF2B5EF4-FFF2-40B4-BE49-F238E27FC236}">
                  <a16:creationId xmlns:a16="http://schemas.microsoft.com/office/drawing/2014/main" id="{634336FF-414E-61A8-405A-F118D7AD9D17}"/>
                </a:ext>
              </a:extLst>
            </p:cNvPr>
            <p:cNvSpPr/>
            <p:nvPr/>
          </p:nvSpPr>
          <p:spPr>
            <a:xfrm>
              <a:off x="9817071" y="3328849"/>
              <a:ext cx="1883705" cy="21802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400">
                  <a:solidFill>
                    <a:srgbClr val="0070C0"/>
                  </a:solidFill>
                </a:rPr>
                <a:t>Kết luận</a:t>
              </a:r>
              <a:endParaRPr lang="en-US" sz="2400">
                <a:solidFill>
                  <a:srgbClr val="0070C0"/>
                </a:solidFill>
              </a:endParaRPr>
            </a:p>
          </p:txBody>
        </p:sp>
        <p:sp>
          <p:nvSpPr>
            <p:cNvPr id="1146" name="Google Shape;2847;p65">
              <a:extLst>
                <a:ext uri="{FF2B5EF4-FFF2-40B4-BE49-F238E27FC236}">
                  <a16:creationId xmlns:a16="http://schemas.microsoft.com/office/drawing/2014/main" id="{31134A0D-3DCF-46A0-50EA-6ADB78585188}"/>
                </a:ext>
              </a:extLst>
            </p:cNvPr>
            <p:cNvSpPr/>
            <p:nvPr/>
          </p:nvSpPr>
          <p:spPr>
            <a:xfrm>
              <a:off x="10414223" y="2973791"/>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06</a:t>
              </a:r>
              <a:endParaRPr sz="2400" b="1">
                <a:solidFill>
                  <a:schemeClr val="bg1"/>
                </a:solidFill>
              </a:endParaRPr>
            </a:p>
          </p:txBody>
        </p:sp>
      </p:grpSp>
    </p:spTree>
    <p:extLst>
      <p:ext uri="{BB962C8B-B14F-4D97-AF65-F5344CB8AC3E}">
        <p14:creationId xmlns:p14="http://schemas.microsoft.com/office/powerpoint/2010/main" val="273238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C6226-18BD-68DF-66AE-854A0F500A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63F0F5-1617-2684-FE65-7C714AB5D437}"/>
              </a:ext>
            </a:extLst>
          </p:cNvPr>
          <p:cNvSpPr>
            <a:spLocks noGrp="1"/>
          </p:cNvSpPr>
          <p:nvPr>
            <p:ph type="sldNum" sz="quarter" idx="12"/>
          </p:nvPr>
        </p:nvSpPr>
        <p:spPr/>
        <p:txBody>
          <a:bodyPr/>
          <a:lstStyle/>
          <a:p>
            <a:fld id="{E52E8D38-D2CF-46A3-ACCC-B8402A0F5B8A}" type="slidenum">
              <a:rPr lang="en-US" smtClean="0"/>
              <a:t>20</a:t>
            </a:fld>
            <a:endParaRPr lang="en-US"/>
          </a:p>
        </p:txBody>
      </p:sp>
      <p:sp>
        <p:nvSpPr>
          <p:cNvPr id="3" name="Google Shape;2785;p65">
            <a:extLst>
              <a:ext uri="{FF2B5EF4-FFF2-40B4-BE49-F238E27FC236}">
                <a16:creationId xmlns:a16="http://schemas.microsoft.com/office/drawing/2014/main" id="{39D93838-35C7-B8E7-92C1-3321B49C209A}"/>
              </a:ext>
            </a:extLst>
          </p:cNvPr>
          <p:cNvSpPr txBox="1">
            <a:spLocks/>
          </p:cNvSpPr>
          <p:nvPr/>
        </p:nvSpPr>
        <p:spPr>
          <a:xfrm>
            <a:off x="887256" y="261667"/>
            <a:ext cx="6522212"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Kết quả và đánh giá</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C8DD924A-A056-8BC6-1C36-744B0C3D3CD8}"/>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05</a:t>
            </a:r>
            <a:endParaRPr sz="2400" b="1">
              <a:solidFill>
                <a:schemeClr val="bg1"/>
              </a:solidFill>
            </a:endParaRPr>
          </a:p>
        </p:txBody>
      </p:sp>
      <p:pic>
        <p:nvPicPr>
          <p:cNvPr id="8" name="Picture 7">
            <a:extLst>
              <a:ext uri="{FF2B5EF4-FFF2-40B4-BE49-F238E27FC236}">
                <a16:creationId xmlns:a16="http://schemas.microsoft.com/office/drawing/2014/main" id="{059BE22F-D4C5-34E1-F636-7E6A6702DC21}"/>
              </a:ext>
            </a:extLst>
          </p:cNvPr>
          <p:cNvPicPr>
            <a:picLocks noChangeAspect="1"/>
          </p:cNvPicPr>
          <p:nvPr/>
        </p:nvPicPr>
        <p:blipFill>
          <a:blip r:embed="rId2"/>
          <a:stretch>
            <a:fillRect/>
          </a:stretch>
        </p:blipFill>
        <p:spPr>
          <a:xfrm>
            <a:off x="1014832" y="2018194"/>
            <a:ext cx="4800000" cy="3600000"/>
          </a:xfrm>
          <a:prstGeom prst="rect">
            <a:avLst/>
          </a:prstGeom>
          <a:ln>
            <a:solidFill>
              <a:srgbClr val="0070C0"/>
            </a:solidFill>
          </a:ln>
        </p:spPr>
      </p:pic>
      <p:pic>
        <p:nvPicPr>
          <p:cNvPr id="10" name="Picture 9">
            <a:extLst>
              <a:ext uri="{FF2B5EF4-FFF2-40B4-BE49-F238E27FC236}">
                <a16:creationId xmlns:a16="http://schemas.microsoft.com/office/drawing/2014/main" id="{D4777CC2-D83A-A6B9-F99C-68284FB66A7F}"/>
              </a:ext>
            </a:extLst>
          </p:cNvPr>
          <p:cNvPicPr>
            <a:picLocks noChangeAspect="1"/>
          </p:cNvPicPr>
          <p:nvPr/>
        </p:nvPicPr>
        <p:blipFill>
          <a:blip r:embed="rId3"/>
          <a:stretch>
            <a:fillRect/>
          </a:stretch>
        </p:blipFill>
        <p:spPr>
          <a:xfrm>
            <a:off x="6377168" y="2018194"/>
            <a:ext cx="4800000" cy="3600000"/>
          </a:xfrm>
          <a:prstGeom prst="rect">
            <a:avLst/>
          </a:prstGeom>
          <a:ln>
            <a:solidFill>
              <a:srgbClr val="0070C0"/>
            </a:solidFill>
          </a:ln>
        </p:spPr>
      </p:pic>
      <p:sp>
        <p:nvSpPr>
          <p:cNvPr id="11" name="TextBox 10">
            <a:extLst>
              <a:ext uri="{FF2B5EF4-FFF2-40B4-BE49-F238E27FC236}">
                <a16:creationId xmlns:a16="http://schemas.microsoft.com/office/drawing/2014/main" id="{490B3275-5CE5-071A-3410-1659B47BE739}"/>
              </a:ext>
            </a:extLst>
          </p:cNvPr>
          <p:cNvSpPr txBox="1"/>
          <p:nvPr/>
        </p:nvSpPr>
        <p:spPr>
          <a:xfrm>
            <a:off x="2678027" y="1382414"/>
            <a:ext cx="6099142" cy="400110"/>
          </a:xfrm>
          <a:prstGeom prst="rect">
            <a:avLst/>
          </a:prstGeom>
          <a:noFill/>
        </p:spPr>
        <p:txBody>
          <a:bodyPr wrap="square">
            <a:spAutoFit/>
          </a:bodyPr>
          <a:lstStyle/>
          <a:p>
            <a:pPr algn="ctr"/>
            <a:r>
              <a:rPr lang="en-US" sz="2000">
                <a:solidFill>
                  <a:srgbClr val="0070C0"/>
                </a:solidFill>
                <a:latin typeface="Times New Roman" panose="02020603050405020304" pitchFamily="18" charset="0"/>
                <a:cs typeface="Times New Roman" panose="02020603050405020304" pitchFamily="18" charset="0"/>
              </a:rPr>
              <a:t>Kết quả mô phỏng động học trên MATLAB</a:t>
            </a:r>
            <a:endParaRPr lang="en-US" sz="2400">
              <a:solidFill>
                <a:srgbClr val="0070C0"/>
              </a:solidFill>
              <a:latin typeface="Times New Roman" panose="02020603050405020304" pitchFamily="18" charset="0"/>
              <a:cs typeface="Times New Roman" panose="02020603050405020304" pitchFamily="18" charset="0"/>
            </a:endParaRPr>
          </a:p>
        </p:txBody>
      </p:sp>
      <p:sp>
        <p:nvSpPr>
          <p:cNvPr id="5" name="Text Box 1">
            <a:extLst>
              <a:ext uri="{FF2B5EF4-FFF2-40B4-BE49-F238E27FC236}">
                <a16:creationId xmlns:a16="http://schemas.microsoft.com/office/drawing/2014/main" id="{593112B2-9867-1256-38D0-E25CDC6F8F4A}"/>
              </a:ext>
            </a:extLst>
          </p:cNvPr>
          <p:cNvSpPr txBox="1"/>
          <p:nvPr/>
        </p:nvSpPr>
        <p:spPr>
          <a:xfrm>
            <a:off x="878574" y="5891570"/>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10</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Danh sách các lệnh điều khiển</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 Box 1">
            <a:extLst>
              <a:ext uri="{FF2B5EF4-FFF2-40B4-BE49-F238E27FC236}">
                <a16:creationId xmlns:a16="http://schemas.microsoft.com/office/drawing/2014/main" id="{8016B24E-C37E-9F3F-301A-D6087AF74759}"/>
              </a:ext>
            </a:extLst>
          </p:cNvPr>
          <p:cNvSpPr txBox="1"/>
          <p:nvPr/>
        </p:nvSpPr>
        <p:spPr>
          <a:xfrm>
            <a:off x="6284415" y="5891570"/>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10</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Danh sách các lệnh điều khiển</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6031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FAC8E-EB45-E2F2-B23C-D4AD156070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3911DA-758D-61CF-9500-7C24E316903A}"/>
              </a:ext>
            </a:extLst>
          </p:cNvPr>
          <p:cNvSpPr>
            <a:spLocks noGrp="1"/>
          </p:cNvSpPr>
          <p:nvPr>
            <p:ph type="sldNum" sz="quarter" idx="12"/>
          </p:nvPr>
        </p:nvSpPr>
        <p:spPr/>
        <p:txBody>
          <a:bodyPr/>
          <a:lstStyle/>
          <a:p>
            <a:fld id="{E52E8D38-D2CF-46A3-ACCC-B8402A0F5B8A}" type="slidenum">
              <a:rPr lang="en-US" smtClean="0"/>
              <a:t>21</a:t>
            </a:fld>
            <a:endParaRPr lang="en-US"/>
          </a:p>
        </p:txBody>
      </p:sp>
      <p:sp>
        <p:nvSpPr>
          <p:cNvPr id="3" name="Google Shape;2785;p65">
            <a:extLst>
              <a:ext uri="{FF2B5EF4-FFF2-40B4-BE49-F238E27FC236}">
                <a16:creationId xmlns:a16="http://schemas.microsoft.com/office/drawing/2014/main" id="{0E4C40CD-7D99-88D0-4B55-73C587809C80}"/>
              </a:ext>
            </a:extLst>
          </p:cNvPr>
          <p:cNvSpPr txBox="1">
            <a:spLocks/>
          </p:cNvSpPr>
          <p:nvPr/>
        </p:nvSpPr>
        <p:spPr>
          <a:xfrm>
            <a:off x="887256" y="261667"/>
            <a:ext cx="5890616"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Kết luận</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593779D8-74D3-6DD9-9659-DCDA4D099D51}"/>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06</a:t>
            </a:r>
            <a:endParaRPr sz="2400" b="1">
              <a:solidFill>
                <a:schemeClr val="bg1"/>
              </a:solidFill>
            </a:endParaRPr>
          </a:p>
        </p:txBody>
      </p:sp>
      <p:sp>
        <p:nvSpPr>
          <p:cNvPr id="5" name="Rectangle 4">
            <a:extLst>
              <a:ext uri="{FF2B5EF4-FFF2-40B4-BE49-F238E27FC236}">
                <a16:creationId xmlns:a16="http://schemas.microsoft.com/office/drawing/2014/main" id="{2A9736B5-002C-2B81-B9EA-25B506102D87}"/>
              </a:ext>
            </a:extLst>
          </p:cNvPr>
          <p:cNvSpPr/>
          <p:nvPr/>
        </p:nvSpPr>
        <p:spPr>
          <a:xfrm>
            <a:off x="329938" y="1640264"/>
            <a:ext cx="11340446" cy="4279769"/>
          </a:xfrm>
          <a:prstGeom prst="rect">
            <a:avLst/>
          </a:prstGeom>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lvl="0" algn="just" eaLnBrk="0" fontAlgn="base" hangingPunct="0">
              <a:spcBef>
                <a:spcPct val="0"/>
              </a:spcBef>
              <a:spcAft>
                <a:spcPct val="0"/>
              </a:spcAft>
            </a:pPr>
            <a:r>
              <a:rPr lang="en-US" altLang="en-US" sz="1600" b="1">
                <a:solidFill>
                  <a:srgbClr val="0070C0"/>
                </a:solidFill>
                <a:latin typeface="Times New Roman" panose="02020603050405020304" pitchFamily="18" charset="0"/>
                <a:cs typeface="Times New Roman" panose="02020603050405020304" pitchFamily="18" charset="0"/>
              </a:rPr>
              <a:t>Đánh giá mô phỏng:</a:t>
            </a:r>
            <a:r>
              <a:rPr lang="vi-VN" altLang="en-US" sz="1600" b="1">
                <a:solidFill>
                  <a:srgbClr val="0070C0"/>
                </a:solidFill>
                <a:latin typeface="Times New Roman" panose="02020603050405020304" pitchFamily="18" charset="0"/>
                <a:cs typeface="Times New Roman" panose="02020603050405020304" pitchFamily="18" charset="0"/>
              </a:rPr>
              <a:t> </a:t>
            </a:r>
          </a:p>
          <a:p>
            <a:pPr lvl="0" algn="just" eaLnBrk="0" fontAlgn="base" hangingPunct="0">
              <a:spcBef>
                <a:spcPct val="0"/>
              </a:spcBef>
              <a:spcAft>
                <a:spcPct val="0"/>
              </a:spcAft>
            </a:pPr>
            <a:r>
              <a:rPr lang="en-US" altLang="en-US" sz="1600">
                <a:solidFill>
                  <a:srgbClr val="0070C0"/>
                </a:solidFill>
                <a:latin typeface="Times New Roman" panose="02020603050405020304" pitchFamily="18" charset="0"/>
                <a:cs typeface="Times New Roman" panose="02020603050405020304" pitchFamily="18" charset="0"/>
              </a:rPr>
              <a:t>Kết quả mô phỏng trên MATLAB/Simulink cho thấy giải thuật điều khiển được thiết kế hoạt động ổn định và đáp ứng tốt các yêu cầu cơ bản của hệ thống robot di động UKMARSBOT. Robot có khả năng di chuyển theo quỹ đạo định sẵn, duy trì vận tốc ổn định và hiệu chỉnh góc quay chính xác trong phạm vi sai số nhỏ. Các thông số động học như vận tốc, góc quay và sai số vị trí được thể hiện rõ ràng, phản ánh khả năng mô phỏng gần với thực tế của mô hình.</a:t>
            </a:r>
          </a:p>
          <a:p>
            <a:pPr lvl="0" algn="just" eaLnBrk="0" fontAlgn="base" hangingPunct="0">
              <a:spcBef>
                <a:spcPct val="0"/>
              </a:spcBef>
              <a:spcAft>
                <a:spcPct val="0"/>
              </a:spcAft>
            </a:pPr>
            <a:r>
              <a:rPr lang="en-US" altLang="en-US" sz="1600" b="1">
                <a:solidFill>
                  <a:srgbClr val="0070C0"/>
                </a:solidFill>
                <a:latin typeface="Times New Roman" panose="02020603050405020304" pitchFamily="18" charset="0"/>
                <a:cs typeface="Times New Roman" panose="02020603050405020304" pitchFamily="18" charset="0"/>
              </a:rPr>
              <a:t>Nhận xét chung về tính năng điều khiển:</a:t>
            </a:r>
            <a:r>
              <a:rPr lang="vi-VN" altLang="en-US" sz="1600" b="1">
                <a:solidFill>
                  <a:srgbClr val="0070C0"/>
                </a:solidFill>
                <a:latin typeface="Times New Roman" panose="02020603050405020304" pitchFamily="18" charset="0"/>
                <a:cs typeface="Times New Roman" panose="02020603050405020304" pitchFamily="18" charset="0"/>
              </a:rPr>
              <a:t> </a:t>
            </a:r>
          </a:p>
          <a:p>
            <a:pPr lvl="0" algn="just" eaLnBrk="0" fontAlgn="base" hangingPunct="0">
              <a:spcBef>
                <a:spcPct val="0"/>
              </a:spcBef>
              <a:spcAft>
                <a:spcPct val="0"/>
              </a:spcAft>
            </a:pPr>
            <a:r>
              <a:rPr lang="en-US" altLang="en-US" sz="1600">
                <a:solidFill>
                  <a:srgbClr val="0070C0"/>
                </a:solidFill>
                <a:latin typeface="Times New Roman" panose="02020603050405020304" pitchFamily="18" charset="0"/>
                <a:cs typeface="Times New Roman" panose="02020603050405020304" pitchFamily="18" charset="0"/>
              </a:rPr>
              <a:t>Giải thuật điều khiển cho phép robot thực hiện linh hoạt các thao tác cơ bản như tiến, lùi, rẽ trái, rẽ phải và dừng chính xác theo lệnh điều khiển từ người dùng thông qua Bluetooth. Hệ thống phản hồi nhanh, độ trễ thấp và duy trì độ ổn định tốt khi truyền lệnh. Việc kết hợp giữa Arduino Nano, module HC-05 và mạch điều khiển động cơ DC mang lại sự tương thích cao và dễ dàng mở rộng cho các bài toán điều khiển khác.</a:t>
            </a:r>
          </a:p>
          <a:p>
            <a:pPr lvl="0" algn="just" eaLnBrk="0" fontAlgn="base" hangingPunct="0">
              <a:spcBef>
                <a:spcPct val="0"/>
              </a:spcBef>
              <a:spcAft>
                <a:spcPct val="0"/>
              </a:spcAft>
            </a:pPr>
            <a:r>
              <a:rPr lang="en-US" altLang="en-US" sz="1600" b="1">
                <a:solidFill>
                  <a:srgbClr val="0070C0"/>
                </a:solidFill>
                <a:latin typeface="Times New Roman" panose="02020603050405020304" pitchFamily="18" charset="0"/>
                <a:cs typeface="Times New Roman" panose="02020603050405020304" pitchFamily="18" charset="0"/>
              </a:rPr>
              <a:t>Hạn chế và tiềm năng cải tiến:</a:t>
            </a:r>
            <a:endParaRPr lang="vi-VN" altLang="en-US" sz="1600" b="1">
              <a:solidFill>
                <a:srgbClr val="0070C0"/>
              </a:solidFill>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1600">
                <a:solidFill>
                  <a:srgbClr val="0070C0"/>
                </a:solidFill>
                <a:latin typeface="Times New Roman" panose="02020603050405020304" pitchFamily="18" charset="0"/>
                <a:cs typeface="Times New Roman" panose="02020603050405020304" pitchFamily="18" charset="0"/>
              </a:rPr>
              <a:t>Tuy hệ thống đạt hiệu quả tốt trong môi trường mô phỏng và thử nghiệm thực tế, nhưng vẫn còn một số hạn chế như chưa có khả năng tự động tránh vật cản, chưa tích hợp cảm biến định vị hay xử lý hình ảnh. Trong tương lai, hệ thống có thể được nâng cấp bằng cách tích hợp cảm biến siêu âm hoặc hồng ngoại để điều hướng tự động, bổ sung kết nối WiFi hoặc IoT để giám sát từ xa, và áp dụng các kỹ thuật điều khiển thông minh hoặc học máy (AI) nhằm nâng cao độ chính xác và khả năng tự chủ của robot.</a:t>
            </a:r>
          </a:p>
        </p:txBody>
      </p:sp>
    </p:spTree>
    <p:extLst>
      <p:ext uri="{BB962C8B-B14F-4D97-AF65-F5344CB8AC3E}">
        <p14:creationId xmlns:p14="http://schemas.microsoft.com/office/powerpoint/2010/main" val="538169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07539B-5B1A-8033-7E3A-A2A8F2FF2057}"/>
              </a:ext>
            </a:extLst>
          </p:cNvPr>
          <p:cNvSpPr>
            <a:spLocks noGrp="1"/>
          </p:cNvSpPr>
          <p:nvPr>
            <p:ph type="sldNum" sz="quarter" idx="12"/>
          </p:nvPr>
        </p:nvSpPr>
        <p:spPr/>
        <p:txBody>
          <a:bodyPr/>
          <a:lstStyle/>
          <a:p>
            <a:fld id="{E52E8D38-D2CF-46A3-ACCC-B8402A0F5B8A}" type="slidenum">
              <a:rPr lang="en-US" smtClean="0"/>
              <a:t>22</a:t>
            </a:fld>
            <a:endParaRPr lang="en-US"/>
          </a:p>
        </p:txBody>
      </p:sp>
      <p:sp>
        <p:nvSpPr>
          <p:cNvPr id="4" name="Google Shape;2785;p65">
            <a:extLst>
              <a:ext uri="{FF2B5EF4-FFF2-40B4-BE49-F238E27FC236}">
                <a16:creationId xmlns:a16="http://schemas.microsoft.com/office/drawing/2014/main" id="{343A4A35-64A2-26C2-4F54-7F6F2AF4D153}"/>
              </a:ext>
            </a:extLst>
          </p:cNvPr>
          <p:cNvSpPr txBox="1">
            <a:spLocks/>
          </p:cNvSpPr>
          <p:nvPr/>
        </p:nvSpPr>
        <p:spPr>
          <a:xfrm>
            <a:off x="3132055" y="2736130"/>
            <a:ext cx="5927889" cy="138574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Font typeface="Arial" panose="020B0604020202020204" pitchFamily="34" charset="0"/>
              <a:buNone/>
            </a:pPr>
            <a:r>
              <a:rPr lang="vi-VN" sz="8000" b="1">
                <a:solidFill>
                  <a:srgbClr val="00FFFF"/>
                </a:solidFill>
                <a:latin typeface="Dancing Script SemiBold" pitchFamily="2" charset="0"/>
                <a:ea typeface="Calibri" panose="020F0502020204030204" pitchFamily="34" charset="0"/>
                <a:cs typeface="Calibri" panose="020F0502020204030204" pitchFamily="34" charset="0"/>
              </a:rPr>
              <a:t>THANK YOU.</a:t>
            </a:r>
            <a:endParaRPr lang="en-US" sz="8000" b="1">
              <a:solidFill>
                <a:srgbClr val="00FFFF"/>
              </a:solidFill>
              <a:latin typeface="Dancing Script SemiBold" pitchFamily="2"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2181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FE194-CFCA-C697-DA08-5F28CE48FB0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1F0898-5A46-686B-70A3-05BBD36C7F5B}"/>
              </a:ext>
            </a:extLst>
          </p:cNvPr>
          <p:cNvSpPr>
            <a:spLocks noGrp="1"/>
          </p:cNvSpPr>
          <p:nvPr>
            <p:ph type="sldNum" sz="quarter" idx="12"/>
          </p:nvPr>
        </p:nvSpPr>
        <p:spPr/>
        <p:txBody>
          <a:bodyPr/>
          <a:lstStyle/>
          <a:p>
            <a:fld id="{E52E8D38-D2CF-46A3-ACCC-B8402A0F5B8A}" type="slidenum">
              <a:rPr lang="en-US" smtClean="0"/>
              <a:t>3</a:t>
            </a:fld>
            <a:endParaRPr lang="en-US"/>
          </a:p>
        </p:txBody>
      </p:sp>
      <p:sp>
        <p:nvSpPr>
          <p:cNvPr id="3" name="Google Shape;2785;p65">
            <a:extLst>
              <a:ext uri="{FF2B5EF4-FFF2-40B4-BE49-F238E27FC236}">
                <a16:creationId xmlns:a16="http://schemas.microsoft.com/office/drawing/2014/main" id="{3B2A7EAA-8EB6-D401-1D51-DCAAA1A79139}"/>
              </a:ext>
            </a:extLst>
          </p:cNvPr>
          <p:cNvSpPr txBox="1">
            <a:spLocks/>
          </p:cNvSpPr>
          <p:nvPr/>
        </p:nvSpPr>
        <p:spPr>
          <a:xfrm>
            <a:off x="1000380"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Giới thiệu đề tài</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B071E09B-6581-1716-03C1-56CA4CABBA96}"/>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01</a:t>
            </a:r>
            <a:endParaRPr sz="2400" b="1">
              <a:solidFill>
                <a:schemeClr val="bg1"/>
              </a:solidFill>
            </a:endParaRPr>
          </a:p>
        </p:txBody>
      </p:sp>
      <p:sp>
        <p:nvSpPr>
          <p:cNvPr id="6" name="TextBox 5">
            <a:extLst>
              <a:ext uri="{FF2B5EF4-FFF2-40B4-BE49-F238E27FC236}">
                <a16:creationId xmlns:a16="http://schemas.microsoft.com/office/drawing/2014/main" id="{A814CD3A-01A2-5CCE-264B-18BD2E72CDA5}"/>
              </a:ext>
            </a:extLst>
          </p:cNvPr>
          <p:cNvSpPr txBox="1"/>
          <p:nvPr/>
        </p:nvSpPr>
        <p:spPr>
          <a:xfrm>
            <a:off x="57689" y="1183607"/>
            <a:ext cx="2619515" cy="461665"/>
          </a:xfrm>
          <a:prstGeom prst="rect">
            <a:avLst/>
          </a:prstGeom>
          <a:noFill/>
        </p:spPr>
        <p:txBody>
          <a:bodyPr wrap="square" rtlCol="0">
            <a:spAutoFit/>
          </a:bodyPr>
          <a:lstStyle/>
          <a:p>
            <a:pPr algn="ctr"/>
            <a:r>
              <a:rPr lang="vi-VN" sz="2400" b="1">
                <a:solidFill>
                  <a:srgbClr val="0070C0"/>
                </a:solidFill>
                <a:latin typeface="Times New Roman" panose="02020603050405020304" pitchFamily="18" charset="0"/>
                <a:cs typeface="Times New Roman" panose="02020603050405020304" pitchFamily="18" charset="0"/>
              </a:rPr>
              <a:t>Lý do chọn đề tài:</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8DDE534-E1D5-F108-2994-3722F1E0AEF5}"/>
              </a:ext>
            </a:extLst>
          </p:cNvPr>
          <p:cNvSpPr/>
          <p:nvPr/>
        </p:nvSpPr>
        <p:spPr>
          <a:xfrm>
            <a:off x="2253941" y="1800394"/>
            <a:ext cx="3189542" cy="1936540"/>
          </a:xfrm>
          <a:prstGeom prst="roundRect">
            <a:avLst/>
          </a:prstGeom>
          <a:ln w="28575">
            <a:solidFill>
              <a:srgbClr val="3379A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600" b="1">
                <a:solidFill>
                  <a:srgbClr val="0070C0"/>
                </a:solidFill>
                <a:latin typeface="+mj-lt"/>
              </a:rPr>
              <a:t>Tính thực tiễn:</a:t>
            </a:r>
            <a:r>
              <a:rPr lang="vi-VN" sz="1600">
                <a:solidFill>
                  <a:srgbClr val="0070C0"/>
                </a:solidFill>
                <a:latin typeface="+mj-lt"/>
              </a:rPr>
              <a:t> </a:t>
            </a:r>
          </a:p>
          <a:p>
            <a:pPr algn="ctr"/>
            <a:r>
              <a:rPr lang="vi-VN" sz="1600">
                <a:solidFill>
                  <a:srgbClr val="0070C0"/>
                </a:solidFill>
                <a:latin typeface="+mj-lt"/>
              </a:rPr>
              <a:t>Robot di động là xu hướng nghiên cứu quan trọng, giúp sinh viên ứng dụng kiến thức tổng hợp (cơ điện tử, lập trình, điều khiển).</a:t>
            </a:r>
            <a:endParaRPr lang="en-US" sz="1600">
              <a:solidFill>
                <a:srgbClr val="0070C0"/>
              </a:solidFill>
              <a:latin typeface="+mj-lt"/>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46F1DED-0E65-3320-4EF4-C2F317D8DD57}"/>
              </a:ext>
            </a:extLst>
          </p:cNvPr>
          <p:cNvSpPr/>
          <p:nvPr/>
        </p:nvSpPr>
        <p:spPr>
          <a:xfrm>
            <a:off x="387434" y="4065789"/>
            <a:ext cx="3189542" cy="1936540"/>
          </a:xfrm>
          <a:prstGeom prst="roundRect">
            <a:avLst/>
          </a:prstGeom>
          <a:ln w="28575">
            <a:solidFill>
              <a:srgbClr val="3379A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600" b="1">
                <a:solidFill>
                  <a:srgbClr val="0070C0"/>
                </a:solidFill>
                <a:latin typeface="+mj-lt"/>
              </a:rPr>
              <a:t>Nền tảng lý tưởng:</a:t>
            </a:r>
            <a:r>
              <a:rPr lang="vi-VN" sz="1600">
                <a:solidFill>
                  <a:srgbClr val="0070C0"/>
                </a:solidFill>
                <a:latin typeface="+mj-lt"/>
              </a:rPr>
              <a:t> Chọn UKMarsbot vì có cấu trúc đơn giản, chi phí thấp, và linh kiện (Arduino, HC-05) rất sẵn có tại Việt Nam, thuận lợi cho việc lắp ráp và thử nghiệm.</a:t>
            </a:r>
            <a:endParaRPr lang="en-US" sz="1600">
              <a:solidFill>
                <a:srgbClr val="0070C0"/>
              </a:solidFill>
              <a:latin typeface="+mj-lt"/>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21E8CB9B-FA09-69CC-D6C6-4674404BCAF1}"/>
              </a:ext>
            </a:extLst>
          </p:cNvPr>
          <p:cNvSpPr/>
          <p:nvPr/>
        </p:nvSpPr>
        <p:spPr>
          <a:xfrm>
            <a:off x="4080243" y="4065789"/>
            <a:ext cx="3189542" cy="1936540"/>
          </a:xfrm>
          <a:prstGeom prst="roundRect">
            <a:avLst/>
          </a:prstGeom>
          <a:ln w="28575">
            <a:solidFill>
              <a:srgbClr val="3379A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600" b="1">
                <a:solidFill>
                  <a:srgbClr val="0070C0"/>
                </a:solidFill>
                <a:latin typeface="+mj-lt"/>
              </a:rPr>
              <a:t>Mục tiêu cốt lõi</a:t>
            </a:r>
            <a:r>
              <a:rPr lang="vi-VN" sz="1600">
                <a:solidFill>
                  <a:srgbClr val="0070C0"/>
                </a:solidFill>
                <a:latin typeface="+mj-lt"/>
              </a:rPr>
              <a:t>: </a:t>
            </a:r>
          </a:p>
          <a:p>
            <a:pPr algn="ctr"/>
            <a:r>
              <a:rPr lang="vi-VN" sz="1600">
                <a:solidFill>
                  <a:srgbClr val="0070C0"/>
                </a:solidFill>
                <a:latin typeface="+mj-lt"/>
              </a:rPr>
              <a:t>Đề tài kết hợp mô phỏng động lực học (MATLAB) để hiểu lý thuyết với điều khiển thực tế (Arduino/Bluetooth) để quan sát, đánh giá, tạo nền tảng cho các nghiên cứu tương lai.</a:t>
            </a:r>
            <a:endParaRPr lang="en-US" sz="1600">
              <a:solidFill>
                <a:srgbClr val="0070C0"/>
              </a:solidFill>
              <a:latin typeface="+mj-lt"/>
              <a:cs typeface="Times New Roman" panose="02020603050405020304" pitchFamily="18" charset="0"/>
            </a:endParaRPr>
          </a:p>
        </p:txBody>
      </p:sp>
      <p:sp>
        <p:nvSpPr>
          <p:cNvPr id="25" name="Google Shape;2847;p65">
            <a:extLst>
              <a:ext uri="{FF2B5EF4-FFF2-40B4-BE49-F238E27FC236}">
                <a16:creationId xmlns:a16="http://schemas.microsoft.com/office/drawing/2014/main" id="{31B04980-F66F-0ACD-535C-D2C351BFB032}"/>
              </a:ext>
            </a:extLst>
          </p:cNvPr>
          <p:cNvSpPr/>
          <p:nvPr/>
        </p:nvSpPr>
        <p:spPr>
          <a:xfrm>
            <a:off x="3488712" y="1386701"/>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01</a:t>
            </a:r>
            <a:endParaRPr sz="2400" b="1">
              <a:solidFill>
                <a:schemeClr val="bg1"/>
              </a:solidFill>
            </a:endParaRPr>
          </a:p>
        </p:txBody>
      </p:sp>
      <p:sp>
        <p:nvSpPr>
          <p:cNvPr id="29" name="Google Shape;2847;p65">
            <a:extLst>
              <a:ext uri="{FF2B5EF4-FFF2-40B4-BE49-F238E27FC236}">
                <a16:creationId xmlns:a16="http://schemas.microsoft.com/office/drawing/2014/main" id="{41C6D6C1-2A2F-619D-AB49-D022C41F3C2B}"/>
              </a:ext>
            </a:extLst>
          </p:cNvPr>
          <p:cNvSpPr/>
          <p:nvPr/>
        </p:nvSpPr>
        <p:spPr>
          <a:xfrm>
            <a:off x="167256" y="3705789"/>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02</a:t>
            </a:r>
            <a:endParaRPr sz="2400" b="1">
              <a:solidFill>
                <a:schemeClr val="bg1"/>
              </a:solidFill>
            </a:endParaRPr>
          </a:p>
        </p:txBody>
      </p:sp>
      <p:sp>
        <p:nvSpPr>
          <p:cNvPr id="30" name="Google Shape;2847;p65">
            <a:extLst>
              <a:ext uri="{FF2B5EF4-FFF2-40B4-BE49-F238E27FC236}">
                <a16:creationId xmlns:a16="http://schemas.microsoft.com/office/drawing/2014/main" id="{CBBAD4A5-8FBF-EBDC-9896-AF52C0A107D8}"/>
              </a:ext>
            </a:extLst>
          </p:cNvPr>
          <p:cNvSpPr/>
          <p:nvPr/>
        </p:nvSpPr>
        <p:spPr>
          <a:xfrm>
            <a:off x="6772934" y="3706839"/>
            <a:ext cx="720000" cy="720000"/>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pic>
        <p:nvPicPr>
          <p:cNvPr id="13" name="Picture 12">
            <a:extLst>
              <a:ext uri="{FF2B5EF4-FFF2-40B4-BE49-F238E27FC236}">
                <a16:creationId xmlns:a16="http://schemas.microsoft.com/office/drawing/2014/main" id="{7F9C74A4-187E-AF94-6180-5B8A800941B6}"/>
              </a:ext>
            </a:extLst>
          </p:cNvPr>
          <p:cNvPicPr>
            <a:picLocks noChangeAspect="1"/>
          </p:cNvPicPr>
          <p:nvPr/>
        </p:nvPicPr>
        <p:blipFill>
          <a:blip r:embed="rId2"/>
          <a:stretch>
            <a:fillRect/>
          </a:stretch>
        </p:blipFill>
        <p:spPr>
          <a:xfrm>
            <a:off x="7781086" y="2377921"/>
            <a:ext cx="4129285" cy="3419564"/>
          </a:xfrm>
          <a:prstGeom prst="rect">
            <a:avLst/>
          </a:prstGeom>
        </p:spPr>
      </p:pic>
    </p:spTree>
    <p:extLst>
      <p:ext uri="{BB962C8B-B14F-4D97-AF65-F5344CB8AC3E}">
        <p14:creationId xmlns:p14="http://schemas.microsoft.com/office/powerpoint/2010/main" val="2995850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677E6-4CFE-AD23-7535-C0F4ADD20E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0465F1-6CDA-9F5A-6496-5C991AB95E2D}"/>
              </a:ext>
            </a:extLst>
          </p:cNvPr>
          <p:cNvSpPr>
            <a:spLocks noGrp="1"/>
          </p:cNvSpPr>
          <p:nvPr>
            <p:ph type="sldNum" sz="quarter" idx="12"/>
          </p:nvPr>
        </p:nvSpPr>
        <p:spPr/>
        <p:txBody>
          <a:bodyPr/>
          <a:lstStyle/>
          <a:p>
            <a:fld id="{E52E8D38-D2CF-46A3-ACCC-B8402A0F5B8A}" type="slidenum">
              <a:rPr lang="en-US" smtClean="0"/>
              <a:t>4</a:t>
            </a:fld>
            <a:endParaRPr lang="en-US"/>
          </a:p>
        </p:txBody>
      </p:sp>
      <p:sp>
        <p:nvSpPr>
          <p:cNvPr id="3" name="Google Shape;2785;p65">
            <a:extLst>
              <a:ext uri="{FF2B5EF4-FFF2-40B4-BE49-F238E27FC236}">
                <a16:creationId xmlns:a16="http://schemas.microsoft.com/office/drawing/2014/main" id="{5BD7B00B-D215-3B84-404A-B05A0EEB3C68}"/>
              </a:ext>
            </a:extLst>
          </p:cNvPr>
          <p:cNvSpPr txBox="1">
            <a:spLocks/>
          </p:cNvSpPr>
          <p:nvPr/>
        </p:nvSpPr>
        <p:spPr>
          <a:xfrm>
            <a:off x="1000380" y="252240"/>
            <a:ext cx="5608679"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Giới thiệu đề tài</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13B6DCF9-A5E5-BFA0-FA1E-79D785EFB73E}"/>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01</a:t>
            </a:r>
            <a:endParaRPr sz="2400" b="1">
              <a:solidFill>
                <a:schemeClr val="bg1"/>
              </a:solidFill>
            </a:endParaRPr>
          </a:p>
        </p:txBody>
      </p:sp>
      <p:sp>
        <p:nvSpPr>
          <p:cNvPr id="6" name="TextBox 5">
            <a:extLst>
              <a:ext uri="{FF2B5EF4-FFF2-40B4-BE49-F238E27FC236}">
                <a16:creationId xmlns:a16="http://schemas.microsoft.com/office/drawing/2014/main" id="{AFA436AE-778E-95EC-6C48-F63C38741B79}"/>
              </a:ext>
            </a:extLst>
          </p:cNvPr>
          <p:cNvSpPr txBox="1"/>
          <p:nvPr/>
        </p:nvSpPr>
        <p:spPr>
          <a:xfrm>
            <a:off x="530229" y="1374032"/>
            <a:ext cx="3114747" cy="461665"/>
          </a:xfrm>
          <a:prstGeom prst="rect">
            <a:avLst/>
          </a:prstGeom>
          <a:noFill/>
        </p:spPr>
        <p:txBody>
          <a:bodyPr wrap="square" rtlCol="0">
            <a:spAutoFit/>
          </a:bodyPr>
          <a:lstStyle/>
          <a:p>
            <a:pPr algn="ctr"/>
            <a:r>
              <a:rPr lang="vi-VN" sz="2400" b="1">
                <a:solidFill>
                  <a:srgbClr val="0070C0"/>
                </a:solidFill>
                <a:latin typeface="Times New Roman" panose="02020603050405020304" pitchFamily="18" charset="0"/>
                <a:cs typeface="Times New Roman" panose="02020603050405020304" pitchFamily="18" charset="0"/>
              </a:rPr>
              <a:t>Mục tiêu và phạm vi:</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65E4466E-29C9-9363-C84A-9529EC9EB508}"/>
              </a:ext>
            </a:extLst>
          </p:cNvPr>
          <p:cNvSpPr/>
          <p:nvPr/>
        </p:nvSpPr>
        <p:spPr>
          <a:xfrm>
            <a:off x="665298" y="1989058"/>
            <a:ext cx="3114747" cy="1649688"/>
          </a:xfrm>
          <a:prstGeom prst="roundRect">
            <a:avLst/>
          </a:prstGeom>
          <a:ln w="28575">
            <a:solidFill>
              <a:srgbClr val="3379A7"/>
            </a:solidFill>
          </a:ln>
        </p:spPr>
        <p:style>
          <a:lnRef idx="2">
            <a:schemeClr val="accent6"/>
          </a:lnRef>
          <a:fillRef idx="1">
            <a:schemeClr val="lt1"/>
          </a:fillRef>
          <a:effectRef idx="0">
            <a:schemeClr val="accent6"/>
          </a:effectRef>
          <a:fontRef idx="minor">
            <a:schemeClr val="dk1"/>
          </a:fontRef>
        </p:style>
        <p:txBody>
          <a:bodyPr rtlCol="0" anchor="ctr"/>
          <a:lstStyle/>
          <a:p>
            <a:pPr lvl="0" eaLnBrk="0" fontAlgn="base" hangingPunct="0">
              <a:spcBef>
                <a:spcPct val="0"/>
              </a:spcBef>
              <a:spcAft>
                <a:spcPct val="0"/>
              </a:spcAft>
              <a:buFontTx/>
              <a:buChar char="•"/>
            </a:pPr>
            <a:r>
              <a:rPr lang="en-US" altLang="en-US" sz="1400" b="1">
                <a:solidFill>
                  <a:srgbClr val="0070C0"/>
                </a:solidFill>
                <a:latin typeface="Times New Roman" panose="02020603050405020304" pitchFamily="18" charset="0"/>
                <a:cs typeface="Times New Roman" panose="02020603050405020304" pitchFamily="18" charset="0"/>
              </a:rPr>
              <a:t>Lý thuyết (Mô phỏng):</a:t>
            </a:r>
            <a:r>
              <a:rPr lang="en-US" altLang="en-US" sz="1400">
                <a:solidFill>
                  <a:srgbClr val="0070C0"/>
                </a:solidFill>
                <a:latin typeface="Times New Roman" panose="02020603050405020304" pitchFamily="18" charset="0"/>
                <a:cs typeface="Times New Roman" panose="02020603050405020304" pitchFamily="18" charset="0"/>
              </a:rPr>
              <a:t> Xây dựng mô hình toán học và mô phỏng phương trình động lực học của robot UKMarsbot trên MATLAB/Simulink để khảo sát, phân tích các đặc tính chuyển động lý tưởng.</a:t>
            </a:r>
          </a:p>
        </p:txBody>
      </p:sp>
      <p:sp>
        <p:nvSpPr>
          <p:cNvPr id="12" name="Rectangle: Rounded Corners 11">
            <a:extLst>
              <a:ext uri="{FF2B5EF4-FFF2-40B4-BE49-F238E27FC236}">
                <a16:creationId xmlns:a16="http://schemas.microsoft.com/office/drawing/2014/main" id="{13B7967C-AB8C-103C-A0EA-6DCC4C2D5CBD}"/>
              </a:ext>
            </a:extLst>
          </p:cNvPr>
          <p:cNvSpPr/>
          <p:nvPr/>
        </p:nvSpPr>
        <p:spPr>
          <a:xfrm>
            <a:off x="4348829" y="1989058"/>
            <a:ext cx="3189542" cy="1649688"/>
          </a:xfrm>
          <a:prstGeom prst="roundRect">
            <a:avLst/>
          </a:prstGeom>
          <a:ln w="28575">
            <a:solidFill>
              <a:srgbClr val="3379A7"/>
            </a:solidFill>
          </a:ln>
        </p:spPr>
        <p:style>
          <a:lnRef idx="2">
            <a:schemeClr val="accent6"/>
          </a:lnRef>
          <a:fillRef idx="1">
            <a:schemeClr val="lt1"/>
          </a:fillRef>
          <a:effectRef idx="0">
            <a:schemeClr val="accent6"/>
          </a:effectRef>
          <a:fontRef idx="minor">
            <a:schemeClr val="dk1"/>
          </a:fontRef>
        </p:style>
        <p:txBody>
          <a:bodyPr rtlCol="0" anchor="ctr"/>
          <a:lstStyle/>
          <a:p>
            <a:pPr lvl="0" eaLnBrk="0" fontAlgn="base" hangingPunct="0">
              <a:spcBef>
                <a:spcPct val="0"/>
              </a:spcBef>
              <a:spcAft>
                <a:spcPct val="0"/>
              </a:spcAft>
              <a:buFontTx/>
              <a:buChar char="•"/>
            </a:pPr>
            <a:r>
              <a:rPr lang="en-US" altLang="en-US" sz="1400" b="1">
                <a:solidFill>
                  <a:srgbClr val="0070C0"/>
                </a:solidFill>
                <a:latin typeface="Times New Roman" panose="02020603050405020304" pitchFamily="18" charset="0"/>
                <a:cs typeface="Times New Roman" panose="02020603050405020304" pitchFamily="18" charset="0"/>
              </a:rPr>
              <a:t>Thực tiễn (Thiết kế):</a:t>
            </a:r>
            <a:r>
              <a:rPr lang="en-US" altLang="en-US" sz="1400">
                <a:solidFill>
                  <a:srgbClr val="0070C0"/>
                </a:solidFill>
                <a:latin typeface="Times New Roman" panose="02020603050405020304" pitchFamily="18" charset="0"/>
                <a:cs typeface="Times New Roman" panose="02020603050405020304" pitchFamily="18" charset="0"/>
              </a:rPr>
              <a:t> Thiết kế, lắp ráp và lập trình hệ thống phần cứng hoàn chỉnh, cho phép điều khiển robot từ xa qua ứng dụng di động, sử dụng module Bluetooth HC-05 và vi điều khiển Arduino Nano.</a:t>
            </a:r>
          </a:p>
        </p:txBody>
      </p:sp>
      <p:sp>
        <p:nvSpPr>
          <p:cNvPr id="24" name="Rectangle: Rounded Corners 23">
            <a:extLst>
              <a:ext uri="{FF2B5EF4-FFF2-40B4-BE49-F238E27FC236}">
                <a16:creationId xmlns:a16="http://schemas.microsoft.com/office/drawing/2014/main" id="{96B0E512-16FF-4564-69EC-E4D8C7185F6D}"/>
              </a:ext>
            </a:extLst>
          </p:cNvPr>
          <p:cNvSpPr/>
          <p:nvPr/>
        </p:nvSpPr>
        <p:spPr>
          <a:xfrm>
            <a:off x="8252053" y="1989058"/>
            <a:ext cx="3189542" cy="1649688"/>
          </a:xfrm>
          <a:prstGeom prst="roundRect">
            <a:avLst/>
          </a:prstGeom>
          <a:ln w="28575">
            <a:solidFill>
              <a:srgbClr val="3379A7"/>
            </a:solidFill>
          </a:ln>
        </p:spPr>
        <p:style>
          <a:lnRef idx="2">
            <a:schemeClr val="accent6"/>
          </a:lnRef>
          <a:fillRef idx="1">
            <a:schemeClr val="lt1"/>
          </a:fillRef>
          <a:effectRef idx="0">
            <a:schemeClr val="accent6"/>
          </a:effectRef>
          <a:fontRef idx="minor">
            <a:schemeClr val="dk1"/>
          </a:fontRef>
        </p:style>
        <p:txBody>
          <a:bodyPr rtlCol="0" anchor="ctr"/>
          <a:lstStyle/>
          <a:p>
            <a:pPr lvl="0" eaLnBrk="0" fontAlgn="base" hangingPunct="0">
              <a:spcBef>
                <a:spcPct val="0"/>
              </a:spcBef>
              <a:spcAft>
                <a:spcPct val="0"/>
              </a:spcAft>
              <a:buFontTx/>
              <a:buChar char="•"/>
            </a:pPr>
            <a:r>
              <a:rPr lang="en-US" altLang="en-US" sz="1400" b="1">
                <a:solidFill>
                  <a:srgbClr val="0070C0"/>
                </a:solidFill>
                <a:latin typeface="Times New Roman" panose="02020603050405020304" pitchFamily="18" charset="0"/>
                <a:cs typeface="Times New Roman" panose="02020603050405020304" pitchFamily="18" charset="0"/>
              </a:rPr>
              <a:t>Đánh giá (Kiểm chứng):</a:t>
            </a:r>
            <a:r>
              <a:rPr lang="en-US" altLang="en-US" sz="1400">
                <a:solidFill>
                  <a:srgbClr val="0070C0"/>
                </a:solidFill>
                <a:latin typeface="Times New Roman" panose="02020603050405020304" pitchFamily="18" charset="0"/>
                <a:cs typeface="Times New Roman" panose="02020603050405020304" pitchFamily="18" charset="0"/>
              </a:rPr>
              <a:t> So sánh, đối chiếu kết quả giữa mô phỏng lý thuyết và hiệu năng vận hành thực tế (độ trễ, độ ổn định) để đưa ra các nhận xét, đánh giá về hệ thống.</a:t>
            </a:r>
          </a:p>
        </p:txBody>
      </p:sp>
      <p:sp>
        <p:nvSpPr>
          <p:cNvPr id="5" name="AutoShape 2">
            <a:extLst>
              <a:ext uri="{FF2B5EF4-FFF2-40B4-BE49-F238E27FC236}">
                <a16:creationId xmlns:a16="http://schemas.microsoft.com/office/drawing/2014/main" id="{DE02AE30-61B9-24F1-4F8B-B049530C45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Rounded Corners 13">
            <a:extLst>
              <a:ext uri="{FF2B5EF4-FFF2-40B4-BE49-F238E27FC236}">
                <a16:creationId xmlns:a16="http://schemas.microsoft.com/office/drawing/2014/main" id="{D0331E9F-A2E9-215F-2F37-F5932DFF758B}"/>
              </a:ext>
            </a:extLst>
          </p:cNvPr>
          <p:cNvSpPr/>
          <p:nvPr/>
        </p:nvSpPr>
        <p:spPr>
          <a:xfrm>
            <a:off x="2448535" y="4083379"/>
            <a:ext cx="3114747" cy="1959201"/>
          </a:xfrm>
          <a:prstGeom prst="roundRect">
            <a:avLst/>
          </a:prstGeom>
          <a:ln w="28575">
            <a:solidFill>
              <a:srgbClr val="3379A7"/>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b="1">
                <a:solidFill>
                  <a:srgbClr val="0070C0"/>
                </a:solidFill>
                <a:latin typeface="Times New Roman" panose="02020603050405020304" pitchFamily="18" charset="0"/>
                <a:cs typeface="Times New Roman" panose="02020603050405020304" pitchFamily="18" charset="0"/>
              </a:rPr>
              <a:t>Phạm vi nghiên cứu:</a:t>
            </a:r>
            <a:endParaRPr lang="en-US" sz="1400">
              <a:solidFill>
                <a:srgbClr val="0070C0"/>
              </a:solidFill>
              <a:latin typeface="Times New Roman" panose="02020603050405020304" pitchFamily="18" charset="0"/>
              <a:cs typeface="Times New Roman" panose="02020603050405020304" pitchFamily="18" charset="0"/>
            </a:endParaRPr>
          </a:p>
          <a:p>
            <a:r>
              <a:rPr lang="en-US" sz="1400" b="1">
                <a:solidFill>
                  <a:srgbClr val="0070C0"/>
                </a:solidFill>
                <a:latin typeface="Times New Roman" panose="02020603050405020304" pitchFamily="18" charset="0"/>
                <a:cs typeface="Times New Roman" panose="02020603050405020304" pitchFamily="18" charset="0"/>
              </a:rPr>
              <a:t>Nền tảng:</a:t>
            </a:r>
            <a:r>
              <a:rPr lang="en-US" sz="1400">
                <a:solidFill>
                  <a:srgbClr val="0070C0"/>
                </a:solidFill>
                <a:latin typeface="Times New Roman" panose="02020603050405020304" pitchFamily="18" charset="0"/>
                <a:cs typeface="Times New Roman" panose="02020603050405020304" pitchFamily="18" charset="0"/>
              </a:rPr>
              <a:t> Robot UKMarsbot (cấu hình 2 bánh vi sai).</a:t>
            </a:r>
          </a:p>
          <a:p>
            <a:r>
              <a:rPr lang="en-US" sz="1400" b="1">
                <a:solidFill>
                  <a:srgbClr val="0070C0"/>
                </a:solidFill>
                <a:latin typeface="Times New Roman" panose="02020603050405020304" pitchFamily="18" charset="0"/>
                <a:cs typeface="Times New Roman" panose="02020603050405020304" pitchFamily="18" charset="0"/>
              </a:rPr>
              <a:t>Công nghệ:</a:t>
            </a:r>
            <a:r>
              <a:rPr lang="en-US" sz="1400">
                <a:solidFill>
                  <a:srgbClr val="0070C0"/>
                </a:solidFill>
                <a:latin typeface="Times New Roman" panose="02020603050405020304" pitchFamily="18" charset="0"/>
                <a:cs typeface="Times New Roman" panose="02020603050405020304" pitchFamily="18" charset="0"/>
              </a:rPr>
              <a:t> Arduino Nano, Bluetooth HC-05, Mạch cầu H,</a:t>
            </a:r>
            <a:r>
              <a:rPr lang="vi-VN" sz="1400">
                <a:solidFill>
                  <a:srgbClr val="0070C0"/>
                </a:solidFill>
                <a:latin typeface="Times New Roman" panose="02020603050405020304" pitchFamily="18" charset="0"/>
                <a:cs typeface="Times New Roman" panose="02020603050405020304" pitchFamily="18" charset="0"/>
              </a:rPr>
              <a:t> </a:t>
            </a:r>
            <a:r>
              <a:rPr lang="en-US" sz="1400">
                <a:solidFill>
                  <a:srgbClr val="0070C0"/>
                </a:solidFill>
                <a:latin typeface="Times New Roman" panose="02020603050405020304" pitchFamily="18" charset="0"/>
                <a:cs typeface="Times New Roman" panose="02020603050405020304" pitchFamily="18" charset="0"/>
              </a:rPr>
              <a:t>MATLAB/Simulink.</a:t>
            </a:r>
          </a:p>
          <a:p>
            <a:r>
              <a:rPr lang="en-US" sz="1400" b="1">
                <a:solidFill>
                  <a:srgbClr val="0070C0"/>
                </a:solidFill>
                <a:latin typeface="Times New Roman" panose="02020603050405020304" pitchFamily="18" charset="0"/>
                <a:cs typeface="Times New Roman" panose="02020603050405020304" pitchFamily="18" charset="0"/>
              </a:rPr>
              <a:t>Ứng dụng:</a:t>
            </a:r>
            <a:r>
              <a:rPr lang="en-US" sz="1400">
                <a:solidFill>
                  <a:srgbClr val="0070C0"/>
                </a:solidFill>
                <a:latin typeface="Times New Roman" panose="02020603050405020304" pitchFamily="18" charset="0"/>
                <a:cs typeface="Times New Roman" panose="02020603050405020304" pitchFamily="18" charset="0"/>
              </a:rPr>
              <a:t> Điều khiển từ xa qua điện thoại Android.</a:t>
            </a:r>
          </a:p>
        </p:txBody>
      </p:sp>
      <p:sp>
        <p:nvSpPr>
          <p:cNvPr id="15" name="Rectangle: Rounded Corners 14">
            <a:extLst>
              <a:ext uri="{FF2B5EF4-FFF2-40B4-BE49-F238E27FC236}">
                <a16:creationId xmlns:a16="http://schemas.microsoft.com/office/drawing/2014/main" id="{816108BC-5A89-00DF-4AF1-841E6B1DB836}"/>
              </a:ext>
            </a:extLst>
          </p:cNvPr>
          <p:cNvSpPr/>
          <p:nvPr/>
        </p:nvSpPr>
        <p:spPr>
          <a:xfrm>
            <a:off x="5980997" y="4083379"/>
            <a:ext cx="3114747" cy="1959201"/>
          </a:xfrm>
          <a:prstGeom prst="roundRect">
            <a:avLst/>
          </a:prstGeom>
          <a:ln w="28575">
            <a:solidFill>
              <a:srgbClr val="3379A7"/>
            </a:solidFill>
          </a:ln>
        </p:spPr>
        <p:style>
          <a:lnRef idx="2">
            <a:schemeClr val="accent6"/>
          </a:lnRef>
          <a:fillRef idx="1">
            <a:schemeClr val="lt1"/>
          </a:fillRef>
          <a:effectRef idx="0">
            <a:schemeClr val="accent6"/>
          </a:effectRef>
          <a:fontRef idx="minor">
            <a:schemeClr val="dk1"/>
          </a:fontRef>
        </p:style>
        <p:txBody>
          <a:bodyPr rtlCol="0" anchor="ctr"/>
          <a:lstStyle/>
          <a:p>
            <a:pPr eaLnBrk="0" fontAlgn="base" hangingPunct="0"/>
            <a:r>
              <a:rPr lang="en-US" sz="1400" b="1">
                <a:solidFill>
                  <a:srgbClr val="0070C0"/>
                </a:solidFill>
                <a:latin typeface="Times New Roman" panose="02020603050405020304" pitchFamily="18" charset="0"/>
                <a:cs typeface="Times New Roman" panose="02020603050405020304" pitchFamily="18" charset="0"/>
              </a:rPr>
              <a:t>Điều khiển:</a:t>
            </a:r>
            <a:r>
              <a:rPr lang="vi-VN" sz="1400" b="1">
                <a:solidFill>
                  <a:srgbClr val="0070C0"/>
                </a:solidFill>
                <a:latin typeface="Times New Roman" panose="02020603050405020304" pitchFamily="18" charset="0"/>
                <a:cs typeface="Times New Roman" panose="02020603050405020304" pitchFamily="18" charset="0"/>
              </a:rPr>
              <a:t> </a:t>
            </a:r>
            <a:r>
              <a:rPr lang="vi-VN" sz="1400">
                <a:solidFill>
                  <a:srgbClr val="0070C0"/>
                </a:solidFill>
                <a:latin typeface="Times New Roman" panose="02020603050405020304" pitchFamily="18" charset="0"/>
                <a:cs typeface="Times New Roman" panose="02020603050405020304" pitchFamily="18" charset="0"/>
              </a:rPr>
              <a:t>điều khiển </a:t>
            </a:r>
            <a:r>
              <a:rPr lang="vi-VN" sz="1400" b="1">
                <a:solidFill>
                  <a:srgbClr val="0070C0"/>
                </a:solidFill>
                <a:latin typeface="Times New Roman" panose="02020603050405020304" pitchFamily="18" charset="0"/>
                <a:cs typeface="Times New Roman" panose="02020603050405020304" pitchFamily="18" charset="0"/>
              </a:rPr>
              <a:t>không dây</a:t>
            </a:r>
            <a:r>
              <a:rPr lang="en-US" sz="1400">
                <a:solidFill>
                  <a:srgbClr val="0070C0"/>
                </a:solidFill>
                <a:latin typeface="Times New Roman" panose="02020603050405020304" pitchFamily="18" charset="0"/>
                <a:cs typeface="Times New Roman" panose="02020603050405020304" pitchFamily="18" charset="0"/>
              </a:rPr>
              <a:t> </a:t>
            </a:r>
            <a:r>
              <a:rPr lang="vi-VN" sz="1400">
                <a:solidFill>
                  <a:srgbClr val="0070C0"/>
                </a:solidFill>
                <a:latin typeface="Times New Roman" panose="02020603050405020304" pitchFamily="18" charset="0"/>
                <a:cs typeface="Times New Roman" panose="02020603050405020304" pitchFamily="18" charset="0"/>
              </a:rPr>
              <a:t>qua Serial và qua MIT App Inventor.</a:t>
            </a:r>
          </a:p>
          <a:p>
            <a:pPr eaLnBrk="0" fontAlgn="base" hangingPunct="0"/>
            <a:r>
              <a:rPr lang="en-US" sz="1400" b="1">
                <a:solidFill>
                  <a:srgbClr val="0070C0"/>
                </a:solidFill>
                <a:latin typeface="Times New Roman" panose="02020603050405020304" pitchFamily="18" charset="0"/>
                <a:cs typeface="Times New Roman" panose="02020603050405020304" pitchFamily="18" charset="0"/>
              </a:rPr>
              <a:t>Kết nối:</a:t>
            </a:r>
            <a:r>
              <a:rPr lang="en-US" sz="1400">
                <a:solidFill>
                  <a:srgbClr val="0070C0"/>
                </a:solidFill>
                <a:latin typeface="Times New Roman" panose="02020603050405020304" pitchFamily="18" charset="0"/>
                <a:cs typeface="Times New Roman" panose="02020603050405020304" pitchFamily="18" charset="0"/>
              </a:rPr>
              <a:t> Giới hạn trong phạm vi tầm gần của </a:t>
            </a:r>
            <a:r>
              <a:rPr lang="vi-VN" sz="1400">
                <a:solidFill>
                  <a:srgbClr val="0070C0"/>
                </a:solidFill>
                <a:latin typeface="Times New Roman" panose="02020603050405020304" pitchFamily="18" charset="0"/>
                <a:cs typeface="Times New Roman" panose="02020603050405020304" pitchFamily="18" charset="0"/>
              </a:rPr>
              <a:t>HC-05 </a:t>
            </a:r>
            <a:r>
              <a:rPr lang="en-US" sz="1400">
                <a:solidFill>
                  <a:srgbClr val="0070C0"/>
                </a:solidFill>
                <a:latin typeface="Times New Roman" panose="02020603050405020304" pitchFamily="18" charset="0"/>
                <a:cs typeface="Times New Roman" panose="02020603050405020304" pitchFamily="18" charset="0"/>
              </a:rPr>
              <a:t>Bluetooth (khoảng 10m).</a:t>
            </a:r>
            <a:endParaRPr lang="en-US" sz="1400">
              <a:solidFill>
                <a:srgbClr val="0070C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311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76DB0-748B-5994-3142-734F13A6F7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88377A-0269-79FE-F0F9-BF5B266D1F91}"/>
              </a:ext>
            </a:extLst>
          </p:cNvPr>
          <p:cNvSpPr>
            <a:spLocks noGrp="1"/>
          </p:cNvSpPr>
          <p:nvPr>
            <p:ph type="sldNum" sz="quarter" idx="12"/>
          </p:nvPr>
        </p:nvSpPr>
        <p:spPr/>
        <p:txBody>
          <a:bodyPr/>
          <a:lstStyle/>
          <a:p>
            <a:fld id="{E52E8D38-D2CF-46A3-ACCC-B8402A0F5B8A}" type="slidenum">
              <a:rPr lang="en-US" smtClean="0"/>
              <a:t>5</a:t>
            </a:fld>
            <a:endParaRPr lang="en-US"/>
          </a:p>
        </p:txBody>
      </p:sp>
      <p:sp>
        <p:nvSpPr>
          <p:cNvPr id="3" name="Google Shape;2785;p65">
            <a:extLst>
              <a:ext uri="{FF2B5EF4-FFF2-40B4-BE49-F238E27FC236}">
                <a16:creationId xmlns:a16="http://schemas.microsoft.com/office/drawing/2014/main" id="{5B4DAE2F-1D22-D5E1-F184-4921916EE8AE}"/>
              </a:ext>
            </a:extLst>
          </p:cNvPr>
          <p:cNvSpPr txBox="1">
            <a:spLocks/>
          </p:cNvSpPr>
          <p:nvPr/>
        </p:nvSpPr>
        <p:spPr>
          <a:xfrm>
            <a:off x="953244" y="285991"/>
            <a:ext cx="8366280"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Cơ sở lý thuyết và tổng quan</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048C0F4E-67DE-16CE-5CC0-35BA9D830377}"/>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02</a:t>
            </a:r>
            <a:endParaRPr sz="2400" b="1">
              <a:solidFill>
                <a:schemeClr val="bg1"/>
              </a:solidFill>
            </a:endParaRPr>
          </a:p>
        </p:txBody>
      </p:sp>
      <p:sp>
        <p:nvSpPr>
          <p:cNvPr id="6" name="Rectangle: Rounded Corners 5">
            <a:extLst>
              <a:ext uri="{FF2B5EF4-FFF2-40B4-BE49-F238E27FC236}">
                <a16:creationId xmlns:a16="http://schemas.microsoft.com/office/drawing/2014/main" id="{8F2E246D-FBA9-27EB-0589-31D1429BB973}"/>
              </a:ext>
            </a:extLst>
          </p:cNvPr>
          <p:cNvSpPr/>
          <p:nvPr/>
        </p:nvSpPr>
        <p:spPr>
          <a:xfrm>
            <a:off x="906640" y="2019850"/>
            <a:ext cx="4447124" cy="1800000"/>
          </a:xfrm>
          <a:prstGeom prst="roundRect">
            <a:avLst/>
          </a:prstGeom>
          <a:ln w="28575">
            <a:solidFill>
              <a:srgbClr val="3379A7"/>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vi-VN" sz="1400" b="1">
                <a:solidFill>
                  <a:srgbClr val="0070C0"/>
                </a:solidFill>
                <a:latin typeface="Times New Roman" panose="02020603050405020304" pitchFamily="18" charset="0"/>
                <a:cs typeface="Times New Roman" panose="02020603050405020304" pitchFamily="18" charset="0"/>
              </a:rPr>
              <a:t>UKMarsbot</a:t>
            </a:r>
            <a:r>
              <a:rPr lang="vi-VN" sz="1400">
                <a:solidFill>
                  <a:srgbClr val="0070C0"/>
                </a:solidFill>
                <a:latin typeface="Times New Roman" panose="02020603050405020304" pitchFamily="18" charset="0"/>
                <a:cs typeface="Times New Roman" panose="02020603050405020304" pitchFamily="18" charset="0"/>
              </a:rPr>
              <a:t> là một bộ kit (platform) robot giáo dục và nghiên cứu, thường được sử dụng trong các cuộc thi "micromouse" (robot dò đường, giải mê cung) hoặc làm nền tảng cho các dự án robot di động.</a:t>
            </a:r>
            <a:endParaRPr lang="en-US" sz="1400">
              <a:solidFill>
                <a:srgbClr val="0070C0"/>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DF82AB2-8DD8-F626-BB37-D7DC929F7AE6}"/>
              </a:ext>
            </a:extLst>
          </p:cNvPr>
          <p:cNvSpPr/>
          <p:nvPr/>
        </p:nvSpPr>
        <p:spPr>
          <a:xfrm>
            <a:off x="906640" y="4227122"/>
            <a:ext cx="4447124" cy="1800000"/>
          </a:xfrm>
          <a:prstGeom prst="roundRect">
            <a:avLst/>
          </a:prstGeom>
          <a:ln w="28575">
            <a:solidFill>
              <a:srgbClr val="3379A7"/>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vi-VN" sz="1400" b="1">
                <a:solidFill>
                  <a:srgbClr val="0070C0"/>
                </a:solidFill>
                <a:latin typeface="Times New Roman" panose="02020603050405020304" pitchFamily="18" charset="0"/>
                <a:cs typeface="Times New Roman" panose="02020603050405020304" pitchFamily="18" charset="0"/>
              </a:rPr>
              <a:t>Cấu hình:</a:t>
            </a:r>
            <a:r>
              <a:rPr lang="vi-VN" sz="1400">
                <a:solidFill>
                  <a:srgbClr val="0070C0"/>
                </a:solidFill>
                <a:latin typeface="Times New Roman" panose="02020603050405020304" pitchFamily="18" charset="0"/>
                <a:cs typeface="Times New Roman" panose="02020603050405020304" pitchFamily="18" charset="0"/>
              </a:rPr>
              <a:t> Trong phạm vi đề tài này, robot UKMarsbot được sử dụng với cấu hình </a:t>
            </a:r>
            <a:r>
              <a:rPr lang="vi-VN" sz="1400" b="1">
                <a:solidFill>
                  <a:srgbClr val="0070C0"/>
                </a:solidFill>
                <a:latin typeface="Times New Roman" panose="02020603050405020304" pitchFamily="18" charset="0"/>
                <a:cs typeface="Times New Roman" panose="02020603050405020304" pitchFamily="18" charset="0"/>
              </a:rPr>
              <a:t>robot 2 bánh dẫn động vi sai</a:t>
            </a:r>
            <a:r>
              <a:rPr lang="vi-VN" sz="1400">
                <a:solidFill>
                  <a:srgbClr val="0070C0"/>
                </a:solidFill>
                <a:latin typeface="Times New Roman" panose="02020603050405020304" pitchFamily="18" charset="0"/>
                <a:cs typeface="Times New Roman" panose="02020603050405020304" pitchFamily="18" charset="0"/>
              </a:rPr>
              <a:t> (differential drive). Cấu hình này bao gồm:</a:t>
            </a:r>
          </a:p>
          <a:p>
            <a:pPr algn="just"/>
            <a:r>
              <a:rPr lang="vi-VN" sz="1400">
                <a:solidFill>
                  <a:srgbClr val="0070C0"/>
                </a:solidFill>
                <a:latin typeface="Times New Roman" panose="02020603050405020304" pitchFamily="18" charset="0"/>
                <a:cs typeface="Times New Roman" panose="02020603050405020304" pitchFamily="18" charset="0"/>
              </a:rPr>
              <a:t>Hai động cơ DC giảm tốc điều khiển độc lập hai bánh xe (trái và phải).</a:t>
            </a:r>
          </a:p>
          <a:p>
            <a:pPr algn="just"/>
            <a:r>
              <a:rPr lang="vi-VN" sz="1400">
                <a:solidFill>
                  <a:srgbClr val="0070C0"/>
                </a:solidFill>
                <a:latin typeface="Times New Roman" panose="02020603050405020304" pitchFamily="18" charset="0"/>
                <a:cs typeface="Times New Roman" panose="02020603050405020304" pitchFamily="18" charset="0"/>
              </a:rPr>
              <a:t>Một bánh xe tự lựa (caster wheel) để giữ thăng bằng cho robot.</a:t>
            </a:r>
          </a:p>
        </p:txBody>
      </p:sp>
      <p:sp>
        <p:nvSpPr>
          <p:cNvPr id="13" name="TextBox 12">
            <a:extLst>
              <a:ext uri="{FF2B5EF4-FFF2-40B4-BE49-F238E27FC236}">
                <a16:creationId xmlns:a16="http://schemas.microsoft.com/office/drawing/2014/main" id="{F373903B-EC53-0A71-0091-CA4A8AD30011}"/>
              </a:ext>
            </a:extLst>
          </p:cNvPr>
          <p:cNvSpPr txBox="1"/>
          <p:nvPr/>
        </p:nvSpPr>
        <p:spPr>
          <a:xfrm>
            <a:off x="1293734" y="1289412"/>
            <a:ext cx="3672935" cy="646331"/>
          </a:xfrm>
          <a:prstGeom prst="rect">
            <a:avLst/>
          </a:prstGeom>
          <a:noFill/>
        </p:spPr>
        <p:txBody>
          <a:bodyPr wrap="square" rtlCol="0">
            <a:spAutoFit/>
          </a:bodyPr>
          <a:lstStyle/>
          <a:p>
            <a:pPr algn="ctr"/>
            <a:r>
              <a:rPr lang="en-US" b="1">
                <a:solidFill>
                  <a:srgbClr val="0070C0"/>
                </a:solidFill>
                <a:latin typeface="Times New Roman" panose="02020603050405020304" pitchFamily="18" charset="0"/>
                <a:cs typeface="Times New Roman" panose="02020603050405020304" pitchFamily="18" charset="0"/>
              </a:rPr>
              <a:t>Giới thiệu nền tảng UKMarsbot (Micromouse)</a:t>
            </a:r>
          </a:p>
        </p:txBody>
      </p:sp>
      <p:grpSp>
        <p:nvGrpSpPr>
          <p:cNvPr id="21" name="Group 20">
            <a:extLst>
              <a:ext uri="{FF2B5EF4-FFF2-40B4-BE49-F238E27FC236}">
                <a16:creationId xmlns:a16="http://schemas.microsoft.com/office/drawing/2014/main" id="{905ED8D0-56D2-FB19-10E6-FFFF77B32E59}"/>
              </a:ext>
            </a:extLst>
          </p:cNvPr>
          <p:cNvGrpSpPr/>
          <p:nvPr/>
        </p:nvGrpSpPr>
        <p:grpSpPr>
          <a:xfrm>
            <a:off x="6949572" y="1842829"/>
            <a:ext cx="3948694" cy="4184293"/>
            <a:chOff x="6373656" y="1502348"/>
            <a:chExt cx="3948694" cy="4184293"/>
          </a:xfrm>
        </p:grpSpPr>
        <p:grpSp>
          <p:nvGrpSpPr>
            <p:cNvPr id="16" name="Group 15">
              <a:extLst>
                <a:ext uri="{FF2B5EF4-FFF2-40B4-BE49-F238E27FC236}">
                  <a16:creationId xmlns:a16="http://schemas.microsoft.com/office/drawing/2014/main" id="{104DB1B4-F670-D88A-4B2A-0294B016E073}"/>
                </a:ext>
              </a:extLst>
            </p:cNvPr>
            <p:cNvGrpSpPr/>
            <p:nvPr/>
          </p:nvGrpSpPr>
          <p:grpSpPr>
            <a:xfrm>
              <a:off x="6373656" y="1502348"/>
              <a:ext cx="3948694" cy="4184293"/>
              <a:chOff x="605336" y="1787468"/>
              <a:chExt cx="6021707" cy="4547344"/>
            </a:xfrm>
          </p:grpSpPr>
          <p:sp>
            <p:nvSpPr>
              <p:cNvPr id="17" name="Google Shape;511;p28">
                <a:extLst>
                  <a:ext uri="{FF2B5EF4-FFF2-40B4-BE49-F238E27FC236}">
                    <a16:creationId xmlns:a16="http://schemas.microsoft.com/office/drawing/2014/main" id="{0B7B2E70-B925-B74D-7E33-140F2834EB92}"/>
                  </a:ext>
                </a:extLst>
              </p:cNvPr>
              <p:cNvSpPr/>
              <p:nvPr/>
            </p:nvSpPr>
            <p:spPr>
              <a:xfrm>
                <a:off x="605336" y="1787468"/>
                <a:ext cx="6021707" cy="4547344"/>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2;p28">
                <a:extLst>
                  <a:ext uri="{FF2B5EF4-FFF2-40B4-BE49-F238E27FC236}">
                    <a16:creationId xmlns:a16="http://schemas.microsoft.com/office/drawing/2014/main" id="{71709CEB-7247-4C68-3016-A734112A85BD}"/>
                  </a:ext>
                </a:extLst>
              </p:cNvPr>
              <p:cNvSpPr/>
              <p:nvPr/>
            </p:nvSpPr>
            <p:spPr>
              <a:xfrm>
                <a:off x="853467" y="1971746"/>
                <a:ext cx="5525375" cy="417883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Picture 19">
              <a:extLst>
                <a:ext uri="{FF2B5EF4-FFF2-40B4-BE49-F238E27FC236}">
                  <a16:creationId xmlns:a16="http://schemas.microsoft.com/office/drawing/2014/main" id="{C96C5C6B-6460-5DA1-61CB-2993B627B667}"/>
                </a:ext>
              </a:extLst>
            </p:cNvPr>
            <p:cNvPicPr>
              <a:picLocks noChangeAspect="1"/>
            </p:cNvPicPr>
            <p:nvPr/>
          </p:nvPicPr>
          <p:blipFill>
            <a:blip r:embed="rId3"/>
            <a:stretch>
              <a:fillRect/>
            </a:stretch>
          </p:blipFill>
          <p:spPr>
            <a:xfrm>
              <a:off x="6763135" y="2288236"/>
              <a:ext cx="3149032" cy="2607792"/>
            </a:xfrm>
            <a:prstGeom prst="rect">
              <a:avLst/>
            </a:prstGeom>
          </p:spPr>
        </p:pic>
      </p:grpSp>
      <p:sp>
        <p:nvSpPr>
          <p:cNvPr id="5" name="Text Box 1">
            <a:extLst>
              <a:ext uri="{FF2B5EF4-FFF2-40B4-BE49-F238E27FC236}">
                <a16:creationId xmlns:a16="http://schemas.microsoft.com/office/drawing/2014/main" id="{540BF2C4-866A-906E-7917-C4A157CE32B1}"/>
              </a:ext>
            </a:extLst>
          </p:cNvPr>
          <p:cNvSpPr txBox="1"/>
          <p:nvPr/>
        </p:nvSpPr>
        <p:spPr>
          <a:xfrm>
            <a:off x="6398725" y="6117023"/>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1</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Ukmarsbot platform</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2183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FECEB-7819-EE7A-838A-0D1B9380009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BA158A-7681-D3E8-0828-9AFE406F2FA1}"/>
              </a:ext>
            </a:extLst>
          </p:cNvPr>
          <p:cNvSpPr>
            <a:spLocks noGrp="1"/>
          </p:cNvSpPr>
          <p:nvPr>
            <p:ph type="sldNum" sz="quarter" idx="12"/>
          </p:nvPr>
        </p:nvSpPr>
        <p:spPr/>
        <p:txBody>
          <a:bodyPr/>
          <a:lstStyle/>
          <a:p>
            <a:fld id="{E52E8D38-D2CF-46A3-ACCC-B8402A0F5B8A}" type="slidenum">
              <a:rPr lang="en-US" smtClean="0"/>
              <a:t>6</a:t>
            </a:fld>
            <a:endParaRPr lang="en-US"/>
          </a:p>
        </p:txBody>
      </p:sp>
      <p:sp>
        <p:nvSpPr>
          <p:cNvPr id="3" name="Google Shape;2785;p65">
            <a:extLst>
              <a:ext uri="{FF2B5EF4-FFF2-40B4-BE49-F238E27FC236}">
                <a16:creationId xmlns:a16="http://schemas.microsoft.com/office/drawing/2014/main" id="{4F7BDA52-544F-A7BC-46EA-6315BEBC9515}"/>
              </a:ext>
            </a:extLst>
          </p:cNvPr>
          <p:cNvSpPr txBox="1">
            <a:spLocks/>
          </p:cNvSpPr>
          <p:nvPr/>
        </p:nvSpPr>
        <p:spPr>
          <a:xfrm>
            <a:off x="953244" y="285991"/>
            <a:ext cx="8366280"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Cơ sở lý thuyết và tổng quan</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29B8575D-F717-9632-A8A4-EAB3A06F579E}"/>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02</a:t>
            </a:r>
            <a:endParaRPr sz="2400" b="1">
              <a:solidFill>
                <a:schemeClr val="bg1"/>
              </a:solidFill>
            </a:endParaRPr>
          </a:p>
        </p:txBody>
      </p:sp>
      <p:sp>
        <p:nvSpPr>
          <p:cNvPr id="6" name="Rectangle: Rounded Corners 5">
            <a:extLst>
              <a:ext uri="{FF2B5EF4-FFF2-40B4-BE49-F238E27FC236}">
                <a16:creationId xmlns:a16="http://schemas.microsoft.com/office/drawing/2014/main" id="{97B64AA3-A863-2BA7-6EDB-EB6AA87EAFEB}"/>
              </a:ext>
            </a:extLst>
          </p:cNvPr>
          <p:cNvSpPr/>
          <p:nvPr/>
        </p:nvSpPr>
        <p:spPr>
          <a:xfrm>
            <a:off x="984776" y="4319433"/>
            <a:ext cx="4447124" cy="1800000"/>
          </a:xfrm>
          <a:prstGeom prst="roundRect">
            <a:avLst/>
          </a:prstGeom>
          <a:ln w="28575">
            <a:solidFill>
              <a:srgbClr val="3379A7"/>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vi-VN" sz="1400" b="1">
                <a:solidFill>
                  <a:srgbClr val="0070C0"/>
                </a:solidFill>
              </a:rPr>
              <a:t>MIT App Inventor:</a:t>
            </a:r>
            <a:r>
              <a:rPr lang="vi-VN" sz="1400">
                <a:solidFill>
                  <a:srgbClr val="0070C0"/>
                </a:solidFill>
              </a:rPr>
              <a:t> Là một môi trường lập trình trực quan (kéo-thả) dựa trên web, cho phép người dùng tạo các ứng dụng Android mà không cần viết code Java hay Kotlin phức tạp.</a:t>
            </a:r>
            <a:endParaRPr lang="en-US" sz="1400">
              <a:solidFill>
                <a:srgbClr val="0070C0"/>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2C5B3424-F85A-6CDA-71AE-16C701456C46}"/>
              </a:ext>
            </a:extLst>
          </p:cNvPr>
          <p:cNvSpPr/>
          <p:nvPr/>
        </p:nvSpPr>
        <p:spPr>
          <a:xfrm>
            <a:off x="6892144" y="4319433"/>
            <a:ext cx="4447124" cy="1800000"/>
          </a:xfrm>
          <a:prstGeom prst="roundRect">
            <a:avLst/>
          </a:prstGeom>
          <a:ln w="28575">
            <a:solidFill>
              <a:srgbClr val="3379A7"/>
            </a:solidFill>
          </a:ln>
        </p:spPr>
        <p:style>
          <a:lnRef idx="2">
            <a:schemeClr val="accent1"/>
          </a:lnRef>
          <a:fillRef idx="1">
            <a:schemeClr val="lt1"/>
          </a:fillRef>
          <a:effectRef idx="0">
            <a:schemeClr val="accent1"/>
          </a:effectRef>
          <a:fontRef idx="minor">
            <a:schemeClr val="dk1"/>
          </a:fontRef>
        </p:style>
        <p:txBody>
          <a:bodyPr rtlCol="0" anchor="ctr"/>
          <a:lstStyle/>
          <a:p>
            <a:r>
              <a:rPr lang="vi-VN" sz="1400" b="1">
                <a:solidFill>
                  <a:srgbClr val="0070C0"/>
                </a:solidFill>
                <a:latin typeface="+mj-lt"/>
              </a:rPr>
              <a:t>MATLAB</a:t>
            </a:r>
            <a:r>
              <a:rPr lang="vi-VN" sz="1400">
                <a:solidFill>
                  <a:srgbClr val="0070C0"/>
                </a:solidFill>
                <a:latin typeface="+mj-lt"/>
              </a:rPr>
              <a:t> là một môi trường tính toán số và ngôn ngữ lập trình bậc cao, được phát triển bởi công ty </a:t>
            </a:r>
            <a:r>
              <a:rPr lang="vi-VN" sz="1400" b="1">
                <a:solidFill>
                  <a:srgbClr val="0070C0"/>
                </a:solidFill>
                <a:latin typeface="+mj-lt"/>
              </a:rPr>
              <a:t>MathWorks</a:t>
            </a:r>
            <a:r>
              <a:rPr lang="vi-VN" sz="1400">
                <a:solidFill>
                  <a:srgbClr val="0070C0"/>
                </a:solidFill>
                <a:latin typeface="+mj-lt"/>
              </a:rPr>
              <a:t>. Nó được thiết kế chuyên biệt cho các kỹ sư và nhà khoa học để giải quyết các bài toán kỹ thuật phức tạp giúp đơn giản hóa việc tính toán các phép toán đại số tuyến tính, phân tích dữ liệu và trực quan hóa.</a:t>
            </a:r>
          </a:p>
        </p:txBody>
      </p:sp>
      <p:sp>
        <p:nvSpPr>
          <p:cNvPr id="13" name="TextBox 12">
            <a:extLst>
              <a:ext uri="{FF2B5EF4-FFF2-40B4-BE49-F238E27FC236}">
                <a16:creationId xmlns:a16="http://schemas.microsoft.com/office/drawing/2014/main" id="{FFEAC6E9-CA30-67C2-95A6-5F8477579177}"/>
              </a:ext>
            </a:extLst>
          </p:cNvPr>
          <p:cNvSpPr txBox="1"/>
          <p:nvPr/>
        </p:nvSpPr>
        <p:spPr>
          <a:xfrm>
            <a:off x="1293734" y="1289412"/>
            <a:ext cx="3672935" cy="646331"/>
          </a:xfrm>
          <a:prstGeom prst="rect">
            <a:avLst/>
          </a:prstGeom>
          <a:noFill/>
        </p:spPr>
        <p:txBody>
          <a:bodyPr wrap="square" rtlCol="0">
            <a:spAutoFit/>
          </a:bodyPr>
          <a:lstStyle/>
          <a:p>
            <a:pPr algn="ctr"/>
            <a:r>
              <a:rPr lang="en-US">
                <a:solidFill>
                  <a:srgbClr val="0070C0"/>
                </a:solidFill>
                <a:latin typeface="Times New Roman" panose="02020603050405020304" pitchFamily="18" charset="0"/>
                <a:cs typeface="Times New Roman" panose="02020603050405020304" pitchFamily="18" charset="0"/>
              </a:rPr>
              <a:t>Xây dựng ứng dụng điều khiển với MIT App Inventor</a:t>
            </a:r>
            <a:endParaRPr lang="en-US" b="1">
              <a:solidFill>
                <a:srgbClr val="0070C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A4FE8119-1263-4762-A512-4C594DE8877E}"/>
              </a:ext>
            </a:extLst>
          </p:cNvPr>
          <p:cNvGrpSpPr/>
          <p:nvPr/>
        </p:nvGrpSpPr>
        <p:grpSpPr>
          <a:xfrm>
            <a:off x="2200250" y="1995552"/>
            <a:ext cx="2016200" cy="2069294"/>
            <a:chOff x="7655701" y="1626013"/>
            <a:chExt cx="4005256" cy="4162045"/>
          </a:xfrm>
        </p:grpSpPr>
        <p:grpSp>
          <p:nvGrpSpPr>
            <p:cNvPr id="16" name="Group 15">
              <a:extLst>
                <a:ext uri="{FF2B5EF4-FFF2-40B4-BE49-F238E27FC236}">
                  <a16:creationId xmlns:a16="http://schemas.microsoft.com/office/drawing/2014/main" id="{73BA439F-62FC-E315-E5E8-F6343F27BAC2}"/>
                </a:ext>
              </a:extLst>
            </p:cNvPr>
            <p:cNvGrpSpPr/>
            <p:nvPr/>
          </p:nvGrpSpPr>
          <p:grpSpPr>
            <a:xfrm>
              <a:off x="7655701" y="1626013"/>
              <a:ext cx="4005256" cy="4162045"/>
              <a:chOff x="605336" y="1787468"/>
              <a:chExt cx="6021707" cy="4547344"/>
            </a:xfrm>
          </p:grpSpPr>
          <p:sp>
            <p:nvSpPr>
              <p:cNvPr id="17" name="Google Shape;511;p28">
                <a:extLst>
                  <a:ext uri="{FF2B5EF4-FFF2-40B4-BE49-F238E27FC236}">
                    <a16:creationId xmlns:a16="http://schemas.microsoft.com/office/drawing/2014/main" id="{5144582E-C46F-3BF0-1301-9AF4EA4DFE87}"/>
                  </a:ext>
                </a:extLst>
              </p:cNvPr>
              <p:cNvSpPr/>
              <p:nvPr/>
            </p:nvSpPr>
            <p:spPr>
              <a:xfrm>
                <a:off x="605336" y="1787468"/>
                <a:ext cx="6021707" cy="4547344"/>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2;p28">
                <a:extLst>
                  <a:ext uri="{FF2B5EF4-FFF2-40B4-BE49-F238E27FC236}">
                    <a16:creationId xmlns:a16="http://schemas.microsoft.com/office/drawing/2014/main" id="{50EA6837-D564-76F9-2611-ECC739B2604D}"/>
                  </a:ext>
                </a:extLst>
              </p:cNvPr>
              <p:cNvSpPr/>
              <p:nvPr/>
            </p:nvSpPr>
            <p:spPr>
              <a:xfrm>
                <a:off x="853467" y="1971746"/>
                <a:ext cx="5525375" cy="417883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Hour of Code with MIT App Inventor">
              <a:extLst>
                <a:ext uri="{FF2B5EF4-FFF2-40B4-BE49-F238E27FC236}">
                  <a16:creationId xmlns:a16="http://schemas.microsoft.com/office/drawing/2014/main" id="{D758EE5D-C090-50E7-8A48-E4D3E2309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937" y="2653730"/>
              <a:ext cx="2924175" cy="20478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29FD42A-4C8B-63F2-1BB2-37CDB0BB3A86}"/>
              </a:ext>
            </a:extLst>
          </p:cNvPr>
          <p:cNvGrpSpPr/>
          <p:nvPr/>
        </p:nvGrpSpPr>
        <p:grpSpPr>
          <a:xfrm>
            <a:off x="8121854" y="1980950"/>
            <a:ext cx="2016200" cy="2069294"/>
            <a:chOff x="605336" y="1787468"/>
            <a:chExt cx="6021707" cy="4547344"/>
          </a:xfrm>
        </p:grpSpPr>
        <p:sp>
          <p:nvSpPr>
            <p:cNvPr id="22" name="Google Shape;511;p28">
              <a:extLst>
                <a:ext uri="{FF2B5EF4-FFF2-40B4-BE49-F238E27FC236}">
                  <a16:creationId xmlns:a16="http://schemas.microsoft.com/office/drawing/2014/main" id="{108C2E79-A6B0-3279-48B2-410FE910A7BC}"/>
                </a:ext>
              </a:extLst>
            </p:cNvPr>
            <p:cNvSpPr/>
            <p:nvPr/>
          </p:nvSpPr>
          <p:spPr>
            <a:xfrm>
              <a:off x="605336" y="1787468"/>
              <a:ext cx="6021707" cy="4547344"/>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2;p28">
              <a:extLst>
                <a:ext uri="{FF2B5EF4-FFF2-40B4-BE49-F238E27FC236}">
                  <a16:creationId xmlns:a16="http://schemas.microsoft.com/office/drawing/2014/main" id="{31C9959C-CF3D-57A1-EDE8-F39694C15F52}"/>
                </a:ext>
              </a:extLst>
            </p:cNvPr>
            <p:cNvSpPr/>
            <p:nvPr/>
          </p:nvSpPr>
          <p:spPr>
            <a:xfrm>
              <a:off x="853467" y="1971746"/>
              <a:ext cx="5525375" cy="417883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8" name="Picture 6" descr="MATLAB – UVM Knowledge Base">
            <a:extLst>
              <a:ext uri="{FF2B5EF4-FFF2-40B4-BE49-F238E27FC236}">
                <a16:creationId xmlns:a16="http://schemas.microsoft.com/office/drawing/2014/main" id="{2C85EE3F-4918-4560-400B-0752CE6DD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832" y="2268968"/>
            <a:ext cx="1645748" cy="149325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D3141CA-CCC0-BDA3-F93B-FADC3C21E23E}"/>
              </a:ext>
            </a:extLst>
          </p:cNvPr>
          <p:cNvSpPr txBox="1"/>
          <p:nvPr/>
        </p:nvSpPr>
        <p:spPr>
          <a:xfrm>
            <a:off x="7293474" y="1409486"/>
            <a:ext cx="3672935" cy="369332"/>
          </a:xfrm>
          <a:prstGeom prst="rect">
            <a:avLst/>
          </a:prstGeom>
          <a:noFill/>
        </p:spPr>
        <p:txBody>
          <a:bodyPr wrap="square" rtlCol="0">
            <a:spAutoFit/>
          </a:bodyPr>
          <a:lstStyle/>
          <a:p>
            <a:pPr algn="ctr"/>
            <a:r>
              <a:rPr lang="vi-VN">
                <a:solidFill>
                  <a:srgbClr val="0070C0"/>
                </a:solidFill>
                <a:latin typeface="Times New Roman" panose="02020603050405020304" pitchFamily="18" charset="0"/>
                <a:cs typeface="Times New Roman" panose="02020603050405020304" pitchFamily="18" charset="0"/>
              </a:rPr>
              <a:t>Mô phỏng động học trên Matlab</a:t>
            </a:r>
            <a:endParaRPr lang="en-US" b="1">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289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93B07-3FCD-64E8-1088-29103D280A5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A3757B-B66B-9AF5-3CBA-D4FE14A66255}"/>
              </a:ext>
            </a:extLst>
          </p:cNvPr>
          <p:cNvSpPr>
            <a:spLocks noGrp="1"/>
          </p:cNvSpPr>
          <p:nvPr>
            <p:ph type="sldNum" sz="quarter" idx="12"/>
          </p:nvPr>
        </p:nvSpPr>
        <p:spPr/>
        <p:txBody>
          <a:bodyPr/>
          <a:lstStyle/>
          <a:p>
            <a:fld id="{E52E8D38-D2CF-46A3-ACCC-B8402A0F5B8A}" type="slidenum">
              <a:rPr lang="en-US" smtClean="0"/>
              <a:t>7</a:t>
            </a:fld>
            <a:endParaRPr lang="en-US"/>
          </a:p>
        </p:txBody>
      </p:sp>
      <p:sp>
        <p:nvSpPr>
          <p:cNvPr id="3" name="Google Shape;2785;p65">
            <a:extLst>
              <a:ext uri="{FF2B5EF4-FFF2-40B4-BE49-F238E27FC236}">
                <a16:creationId xmlns:a16="http://schemas.microsoft.com/office/drawing/2014/main" id="{E4E3AF53-9AB6-7E0C-E696-0BDADE4A6D3B}"/>
              </a:ext>
            </a:extLst>
          </p:cNvPr>
          <p:cNvSpPr txBox="1">
            <a:spLocks/>
          </p:cNvSpPr>
          <p:nvPr/>
        </p:nvSpPr>
        <p:spPr>
          <a:xfrm>
            <a:off x="953244" y="285991"/>
            <a:ext cx="8366280"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D928FF0B-7511-621B-D0F2-CBC9DC2A0738}"/>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grpSp>
        <p:nvGrpSpPr>
          <p:cNvPr id="19" name="Group 18">
            <a:extLst>
              <a:ext uri="{FF2B5EF4-FFF2-40B4-BE49-F238E27FC236}">
                <a16:creationId xmlns:a16="http://schemas.microsoft.com/office/drawing/2014/main" id="{5E337E07-CC57-DCE0-53BD-0D907A2A208A}"/>
              </a:ext>
            </a:extLst>
          </p:cNvPr>
          <p:cNvGrpSpPr/>
          <p:nvPr/>
        </p:nvGrpSpPr>
        <p:grpSpPr>
          <a:xfrm>
            <a:off x="1740843" y="1693651"/>
            <a:ext cx="9035365" cy="4403132"/>
            <a:chOff x="315963" y="878264"/>
            <a:chExt cx="11509736" cy="5608948"/>
          </a:xfrm>
        </p:grpSpPr>
        <p:pic>
          <p:nvPicPr>
            <p:cNvPr id="20" name="Picture 19">
              <a:extLst>
                <a:ext uri="{FF2B5EF4-FFF2-40B4-BE49-F238E27FC236}">
                  <a16:creationId xmlns:a16="http://schemas.microsoft.com/office/drawing/2014/main" id="{E3CBDAFC-4075-AC6C-BFA5-38EB483BD6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0" b="94820" l="3333" r="94667">
                          <a14:foregroundMark x1="10500" y1="58333" x2="3000" y2="51802"/>
                          <a14:foregroundMark x1="3000" y1="51802" x2="10167" y2="44369"/>
                          <a14:foregroundMark x1="10167" y1="44369" x2="29500" y2="35135"/>
                          <a14:foregroundMark x1="29500" y1="35135" x2="55000" y2="37613"/>
                          <a14:foregroundMark x1="55000" y1="37613" x2="68667" y2="45495"/>
                          <a14:foregroundMark x1="68667" y1="45495" x2="63667" y2="64865"/>
                          <a14:foregroundMark x1="63667" y1="64865" x2="55000" y2="78829"/>
                          <a14:foregroundMark x1="55000" y1="78829" x2="58500" y2="91216"/>
                          <a14:foregroundMark x1="58500" y1="91216" x2="68167" y2="90090"/>
                          <a14:foregroundMark x1="68167" y1="90090" x2="94833" y2="65090"/>
                          <a14:foregroundMark x1="94833" y1="65090" x2="93333" y2="61937"/>
                          <a14:foregroundMark x1="34667" y1="79279" x2="50500" y2="94595"/>
                          <a14:foregroundMark x1="50500" y1="94595" x2="55000" y2="95270"/>
                          <a14:foregroundMark x1="7667" y1="52928" x2="3500" y2="48874"/>
                          <a14:foregroundMark x1="4500" y1="46171" x2="8000" y2="43694"/>
                          <a14:foregroundMark x1="3333" y1="45270" x2="7333" y2="41667"/>
                          <a14:foregroundMark x1="38500" y1="13739" x2="41000" y2="11937"/>
                          <a14:backgroundMark x1="49172" y1="87529" x2="50167" y2="87162"/>
                        </a14:backgroundRemoval>
                      </a14:imgEffect>
                    </a14:imgLayer>
                  </a14:imgProps>
                </a:ext>
              </a:extLst>
            </a:blip>
            <a:stretch>
              <a:fillRect/>
            </a:stretch>
          </p:blipFill>
          <p:spPr>
            <a:xfrm>
              <a:off x="775938" y="2285408"/>
              <a:ext cx="4503072" cy="3332274"/>
            </a:xfrm>
            <a:prstGeom prst="rect">
              <a:avLst/>
            </a:prstGeom>
          </p:spPr>
        </p:pic>
        <p:pic>
          <p:nvPicPr>
            <p:cNvPr id="21" name="Picture 20">
              <a:extLst>
                <a:ext uri="{FF2B5EF4-FFF2-40B4-BE49-F238E27FC236}">
                  <a16:creationId xmlns:a16="http://schemas.microsoft.com/office/drawing/2014/main" id="{84A8B0FE-89E7-0985-9337-1A81CDA7541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551" b="89888" l="6667" r="91667">
                          <a14:foregroundMark x1="18167" y1="8146" x2="9667" y2="19382"/>
                          <a14:foregroundMark x1="9667" y1="19382" x2="6167" y2="33146"/>
                          <a14:foregroundMark x1="6167" y1="33146" x2="14167" y2="51404"/>
                          <a14:foregroundMark x1="14167" y1="51404" x2="22667" y2="58427"/>
                          <a14:foregroundMark x1="22667" y1="58427" x2="48833" y2="64888"/>
                          <a14:foregroundMark x1="48833" y1="64888" x2="56500" y2="82303"/>
                          <a14:foregroundMark x1="56500" y1="82303" x2="68833" y2="77528"/>
                          <a14:foregroundMark x1="68833" y1="77528" x2="74833" y2="92135"/>
                          <a14:foregroundMark x1="74833" y1="92135" x2="91833" y2="73034"/>
                          <a14:foregroundMark x1="91833" y1="73034" x2="91833" y2="72753"/>
                          <a14:foregroundMark x1="6333" y1="22753" x2="6667" y2="38202"/>
                          <a14:foregroundMark x1="6667" y1="38202" x2="6833" y2="38483"/>
                        </a14:backgroundRemoval>
                      </a14:imgEffect>
                    </a14:imgLayer>
                  </a14:imgProps>
                </a:ext>
              </a:extLst>
            </a:blip>
            <a:stretch>
              <a:fillRect/>
            </a:stretch>
          </p:blipFill>
          <p:spPr>
            <a:xfrm>
              <a:off x="6599438" y="2227438"/>
              <a:ext cx="4716545" cy="2798483"/>
            </a:xfrm>
            <a:prstGeom prst="rect">
              <a:avLst/>
            </a:prstGeom>
          </p:spPr>
        </p:pic>
        <p:sp>
          <p:nvSpPr>
            <p:cNvPr id="25" name="Google Shape;510;p28">
              <a:extLst>
                <a:ext uri="{FF2B5EF4-FFF2-40B4-BE49-F238E27FC236}">
                  <a16:creationId xmlns:a16="http://schemas.microsoft.com/office/drawing/2014/main" id="{D3D90925-1DB7-C1AE-ADE0-C487E7C311D1}"/>
                </a:ext>
              </a:extLst>
            </p:cNvPr>
            <p:cNvSpPr/>
            <p:nvPr/>
          </p:nvSpPr>
          <p:spPr>
            <a:xfrm>
              <a:off x="3815429" y="5617682"/>
              <a:ext cx="0" cy="42"/>
            </a:xfrm>
            <a:custGeom>
              <a:avLst/>
              <a:gdLst/>
              <a:ahLst/>
              <a:cxnLst/>
              <a:rect l="l" t="t" r="r" b="b"/>
              <a:pathLst>
                <a:path h="1" extrusionOk="0">
                  <a:moveTo>
                    <a:pt x="0" y="0"/>
                  </a:move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roup 25">
              <a:extLst>
                <a:ext uri="{FF2B5EF4-FFF2-40B4-BE49-F238E27FC236}">
                  <a16:creationId xmlns:a16="http://schemas.microsoft.com/office/drawing/2014/main" id="{99860A9D-9524-86F9-9A74-21EF732830E3}"/>
                </a:ext>
              </a:extLst>
            </p:cNvPr>
            <p:cNvGrpSpPr/>
            <p:nvPr/>
          </p:nvGrpSpPr>
          <p:grpSpPr>
            <a:xfrm>
              <a:off x="5875671" y="878264"/>
              <a:ext cx="5950028" cy="5608948"/>
              <a:chOff x="605336" y="1787468"/>
              <a:chExt cx="6021707" cy="4547344"/>
            </a:xfrm>
          </p:grpSpPr>
          <p:sp>
            <p:nvSpPr>
              <p:cNvPr id="3104" name="Google Shape;511;p28">
                <a:extLst>
                  <a:ext uri="{FF2B5EF4-FFF2-40B4-BE49-F238E27FC236}">
                    <a16:creationId xmlns:a16="http://schemas.microsoft.com/office/drawing/2014/main" id="{DB29FE32-765D-A587-576C-043796F0DD8B}"/>
                  </a:ext>
                </a:extLst>
              </p:cNvPr>
              <p:cNvSpPr/>
              <p:nvPr/>
            </p:nvSpPr>
            <p:spPr>
              <a:xfrm>
                <a:off x="605336" y="1787468"/>
                <a:ext cx="6021707" cy="4547344"/>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512;p28">
                <a:extLst>
                  <a:ext uri="{FF2B5EF4-FFF2-40B4-BE49-F238E27FC236}">
                    <a16:creationId xmlns:a16="http://schemas.microsoft.com/office/drawing/2014/main" id="{C15A6FFD-008E-775E-C106-BA5F7D242FD2}"/>
                  </a:ext>
                </a:extLst>
              </p:cNvPr>
              <p:cNvSpPr/>
              <p:nvPr/>
            </p:nvSpPr>
            <p:spPr>
              <a:xfrm>
                <a:off x="853467" y="1971746"/>
                <a:ext cx="5525375" cy="417883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roup 26">
              <a:extLst>
                <a:ext uri="{FF2B5EF4-FFF2-40B4-BE49-F238E27FC236}">
                  <a16:creationId xmlns:a16="http://schemas.microsoft.com/office/drawing/2014/main" id="{A50A9C5F-704A-B557-BE1D-D493A27C5010}"/>
                </a:ext>
              </a:extLst>
            </p:cNvPr>
            <p:cNvGrpSpPr/>
            <p:nvPr/>
          </p:nvGrpSpPr>
          <p:grpSpPr>
            <a:xfrm>
              <a:off x="333531" y="878264"/>
              <a:ext cx="5525375" cy="5608948"/>
              <a:chOff x="605336" y="1787468"/>
              <a:chExt cx="6021707" cy="4547344"/>
            </a:xfrm>
          </p:grpSpPr>
          <p:sp>
            <p:nvSpPr>
              <p:cNvPr id="3102" name="Google Shape;511;p28">
                <a:extLst>
                  <a:ext uri="{FF2B5EF4-FFF2-40B4-BE49-F238E27FC236}">
                    <a16:creationId xmlns:a16="http://schemas.microsoft.com/office/drawing/2014/main" id="{8CFEDFC5-9C34-71CC-D822-8F243EE2CBB8}"/>
                  </a:ext>
                </a:extLst>
              </p:cNvPr>
              <p:cNvSpPr/>
              <p:nvPr/>
            </p:nvSpPr>
            <p:spPr>
              <a:xfrm>
                <a:off x="605336" y="1787468"/>
                <a:ext cx="6021707" cy="4547344"/>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512;p28">
                <a:extLst>
                  <a:ext uri="{FF2B5EF4-FFF2-40B4-BE49-F238E27FC236}">
                    <a16:creationId xmlns:a16="http://schemas.microsoft.com/office/drawing/2014/main" id="{D4A49A95-ED39-18B2-AEDF-CB1E9E40030A}"/>
                  </a:ext>
                </a:extLst>
              </p:cNvPr>
              <p:cNvSpPr/>
              <p:nvPr/>
            </p:nvSpPr>
            <p:spPr>
              <a:xfrm>
                <a:off x="853467" y="1971746"/>
                <a:ext cx="5525375" cy="417883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181F6671-BEE2-4C94-05D7-A3691BD4A73A}"/>
                </a:ext>
              </a:extLst>
            </p:cNvPr>
            <p:cNvSpPr txBox="1"/>
            <p:nvPr/>
          </p:nvSpPr>
          <p:spPr>
            <a:xfrm>
              <a:off x="1697344" y="1273793"/>
              <a:ext cx="266025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vi-VN" sz="1800">
                  <a:solidFill>
                    <a:srgbClr val="0070C0"/>
                  </a:solidFill>
                </a:rPr>
                <a:t>MAIN BOARD</a:t>
              </a:r>
              <a:endParaRPr lang="en-US" sz="1800">
                <a:solidFill>
                  <a:srgbClr val="0070C0"/>
                </a:solidFill>
              </a:endParaRPr>
            </a:p>
          </p:txBody>
        </p:sp>
        <p:sp>
          <p:nvSpPr>
            <p:cNvPr id="29" name="TextBox 28">
              <a:extLst>
                <a:ext uri="{FF2B5EF4-FFF2-40B4-BE49-F238E27FC236}">
                  <a16:creationId xmlns:a16="http://schemas.microsoft.com/office/drawing/2014/main" id="{73153501-EA39-7CFD-3B19-C6DC4613990A}"/>
                </a:ext>
              </a:extLst>
            </p:cNvPr>
            <p:cNvSpPr txBox="1"/>
            <p:nvPr/>
          </p:nvSpPr>
          <p:spPr>
            <a:xfrm>
              <a:off x="7327778" y="1273793"/>
              <a:ext cx="2974136"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vi-VN" sz="1800">
                  <a:solidFill>
                    <a:srgbClr val="0070C0"/>
                  </a:solidFill>
                </a:rPr>
                <a:t>WALL SENSOR BOARD</a:t>
              </a:r>
              <a:endParaRPr lang="en-US" sz="1800">
                <a:solidFill>
                  <a:srgbClr val="0070C0"/>
                </a:solidFill>
              </a:endParaRPr>
            </a:p>
          </p:txBody>
        </p:sp>
        <p:sp>
          <p:nvSpPr>
            <p:cNvPr id="30" name="TextBox 29">
              <a:extLst>
                <a:ext uri="{FF2B5EF4-FFF2-40B4-BE49-F238E27FC236}">
                  <a16:creationId xmlns:a16="http://schemas.microsoft.com/office/drawing/2014/main" id="{1860B09A-6E99-24B3-CA5E-A25D90829449}"/>
                </a:ext>
              </a:extLst>
            </p:cNvPr>
            <p:cNvSpPr txBox="1"/>
            <p:nvPr/>
          </p:nvSpPr>
          <p:spPr>
            <a:xfrm>
              <a:off x="3770894" y="2911901"/>
              <a:ext cx="2278347" cy="246221"/>
            </a:xfrm>
            <a:prstGeom prst="rect">
              <a:avLst/>
            </a:prstGeom>
            <a:noFill/>
          </p:spPr>
          <p:txBody>
            <a:bodyPr wrap="square">
              <a:spAutoFit/>
            </a:bodyPr>
            <a:lstStyle/>
            <a:p>
              <a:pPr marL="0" algn="ctr" rtl="0" eaLnBrk="1" latinLnBrk="0" hangingPunct="1">
                <a:buNone/>
              </a:pPr>
              <a:r>
                <a:rPr lang="vi-VN" sz="1000" b="1" kern="1200">
                  <a:solidFill>
                    <a:srgbClr val="0070C0"/>
                  </a:solidFill>
                  <a:effectLst/>
                  <a:latin typeface="+mj-lt"/>
                  <a:ea typeface="+mn-ea"/>
                  <a:cs typeface="+mn-cs"/>
                </a:rPr>
                <a:t>MEGA328 NANO</a:t>
              </a:r>
              <a:endParaRPr lang="en-US" sz="1000" b="1">
                <a:effectLst/>
                <a:latin typeface="+mj-lt"/>
              </a:endParaRPr>
            </a:p>
          </p:txBody>
        </p:sp>
        <p:sp>
          <p:nvSpPr>
            <p:cNvPr id="31" name="TextBox 30">
              <a:extLst>
                <a:ext uri="{FF2B5EF4-FFF2-40B4-BE49-F238E27FC236}">
                  <a16:creationId xmlns:a16="http://schemas.microsoft.com/office/drawing/2014/main" id="{FE1CB144-5C9C-A64F-9EFB-731D0F6CB081}"/>
                </a:ext>
              </a:extLst>
            </p:cNvPr>
            <p:cNvSpPr txBox="1"/>
            <p:nvPr/>
          </p:nvSpPr>
          <p:spPr>
            <a:xfrm>
              <a:off x="530691" y="5307208"/>
              <a:ext cx="2278347" cy="400110"/>
            </a:xfrm>
            <a:prstGeom prst="rect">
              <a:avLst/>
            </a:prstGeom>
            <a:noFill/>
          </p:spPr>
          <p:txBody>
            <a:bodyPr wrap="square">
              <a:spAutoFit/>
            </a:bodyPr>
            <a:lstStyle/>
            <a:p>
              <a:pPr marL="0" algn="ctr" rtl="0" eaLnBrk="1" latinLnBrk="0" hangingPunct="1">
                <a:buNone/>
              </a:pPr>
              <a:r>
                <a:rPr lang="vi-VN" sz="1000" b="1" kern="1200">
                  <a:solidFill>
                    <a:srgbClr val="0070C0"/>
                  </a:solidFill>
                  <a:effectLst/>
                  <a:latin typeface="+mj-lt"/>
                  <a:ea typeface="+mn-ea"/>
                  <a:cs typeface="+mn-cs"/>
                </a:rPr>
                <a:t>TB6612FNG</a:t>
              </a:r>
            </a:p>
            <a:p>
              <a:pPr marL="0" algn="ctr" rtl="0" eaLnBrk="1" latinLnBrk="0" hangingPunct="1">
                <a:buNone/>
              </a:pPr>
              <a:r>
                <a:rPr lang="vi-VN" sz="1000" b="1">
                  <a:solidFill>
                    <a:srgbClr val="0070C0"/>
                  </a:solidFill>
                  <a:latin typeface="+mj-lt"/>
                </a:rPr>
                <a:t>MOTOR DRIVER</a:t>
              </a:r>
              <a:endParaRPr lang="en-US" sz="1000" b="1">
                <a:effectLst/>
                <a:latin typeface="+mj-lt"/>
              </a:endParaRPr>
            </a:p>
          </p:txBody>
        </p:sp>
        <p:sp>
          <p:nvSpPr>
            <p:cNvPr id="3072" name="TextBox 3071">
              <a:extLst>
                <a:ext uri="{FF2B5EF4-FFF2-40B4-BE49-F238E27FC236}">
                  <a16:creationId xmlns:a16="http://schemas.microsoft.com/office/drawing/2014/main" id="{2584344C-3D3E-301B-F9EF-DBAFEC127B94}"/>
                </a:ext>
              </a:extLst>
            </p:cNvPr>
            <p:cNvSpPr txBox="1"/>
            <p:nvPr/>
          </p:nvSpPr>
          <p:spPr>
            <a:xfrm>
              <a:off x="3676400" y="2136989"/>
              <a:ext cx="1047243" cy="400110"/>
            </a:xfrm>
            <a:prstGeom prst="rect">
              <a:avLst/>
            </a:prstGeom>
            <a:noFill/>
          </p:spPr>
          <p:txBody>
            <a:bodyPr wrap="square">
              <a:spAutoFit/>
            </a:bodyPr>
            <a:lstStyle/>
            <a:p>
              <a:pPr marL="0" algn="ctr" rtl="0" eaLnBrk="1" latinLnBrk="0" hangingPunct="1">
                <a:buNone/>
              </a:pPr>
              <a:r>
                <a:rPr lang="vi-VN" sz="1000" b="1" kern="1200">
                  <a:solidFill>
                    <a:srgbClr val="0070C0"/>
                  </a:solidFill>
                  <a:effectLst/>
                  <a:latin typeface="+mj-lt"/>
                  <a:ea typeface="+mn-ea"/>
                  <a:cs typeface="+mn-cs"/>
                </a:rPr>
                <a:t>GA12 N20 </a:t>
              </a:r>
            </a:p>
            <a:p>
              <a:pPr marL="0" algn="ctr" rtl="0" eaLnBrk="1" latinLnBrk="0" hangingPunct="1">
                <a:buNone/>
              </a:pPr>
              <a:r>
                <a:rPr lang="vi-VN" sz="1000" b="1" kern="1200">
                  <a:solidFill>
                    <a:srgbClr val="0070C0"/>
                  </a:solidFill>
                  <a:effectLst/>
                  <a:latin typeface="+mj-lt"/>
                  <a:ea typeface="+mn-ea"/>
                  <a:cs typeface="+mn-cs"/>
                </a:rPr>
                <a:t>MOTOR</a:t>
              </a:r>
              <a:endParaRPr lang="en-US" sz="1000" b="1">
                <a:effectLst/>
                <a:latin typeface="+mj-lt"/>
              </a:endParaRPr>
            </a:p>
          </p:txBody>
        </p:sp>
        <p:sp>
          <p:nvSpPr>
            <p:cNvPr id="3073" name="TextBox 3072">
              <a:extLst>
                <a:ext uri="{FF2B5EF4-FFF2-40B4-BE49-F238E27FC236}">
                  <a16:creationId xmlns:a16="http://schemas.microsoft.com/office/drawing/2014/main" id="{A901EFFB-ABB6-8F1B-CC98-7E1C9889CC0E}"/>
                </a:ext>
              </a:extLst>
            </p:cNvPr>
            <p:cNvSpPr txBox="1"/>
            <p:nvPr/>
          </p:nvSpPr>
          <p:spPr>
            <a:xfrm>
              <a:off x="2458488" y="1827328"/>
              <a:ext cx="1356941" cy="400110"/>
            </a:xfrm>
            <a:prstGeom prst="rect">
              <a:avLst/>
            </a:prstGeom>
            <a:noFill/>
          </p:spPr>
          <p:txBody>
            <a:bodyPr wrap="square">
              <a:spAutoFit/>
            </a:bodyPr>
            <a:lstStyle/>
            <a:p>
              <a:pPr marL="0" algn="ctr" rtl="0" eaLnBrk="1" latinLnBrk="0" hangingPunct="1">
                <a:buNone/>
              </a:pPr>
              <a:r>
                <a:rPr lang="vi-VN" sz="1000" b="1" kern="1200">
                  <a:solidFill>
                    <a:srgbClr val="0070C0"/>
                  </a:solidFill>
                  <a:effectLst/>
                  <a:latin typeface="+mj-lt"/>
                  <a:ea typeface="+mn-ea"/>
                  <a:cs typeface="+mn-cs"/>
                </a:rPr>
                <a:t>FUNCTION</a:t>
              </a:r>
            </a:p>
            <a:p>
              <a:pPr marL="0" algn="ctr" rtl="0" eaLnBrk="1" latinLnBrk="0" hangingPunct="1">
                <a:buNone/>
              </a:pPr>
              <a:r>
                <a:rPr lang="vi-VN" sz="1000" b="1" kern="1200">
                  <a:solidFill>
                    <a:srgbClr val="0070C0"/>
                  </a:solidFill>
                  <a:effectLst/>
                  <a:latin typeface="+mj-lt"/>
                  <a:ea typeface="+mn-ea"/>
                  <a:cs typeface="+mn-cs"/>
                </a:rPr>
                <a:t> SELECTOR</a:t>
              </a:r>
              <a:endParaRPr lang="en-US" sz="1000" b="1">
                <a:effectLst/>
                <a:latin typeface="+mj-lt"/>
              </a:endParaRPr>
            </a:p>
          </p:txBody>
        </p:sp>
        <p:sp>
          <p:nvSpPr>
            <p:cNvPr id="3075" name="TextBox 3074">
              <a:extLst>
                <a:ext uri="{FF2B5EF4-FFF2-40B4-BE49-F238E27FC236}">
                  <a16:creationId xmlns:a16="http://schemas.microsoft.com/office/drawing/2014/main" id="{6EA5BEE7-D835-028D-9C7E-054BD600A96E}"/>
                </a:ext>
              </a:extLst>
            </p:cNvPr>
            <p:cNvSpPr txBox="1"/>
            <p:nvPr/>
          </p:nvSpPr>
          <p:spPr>
            <a:xfrm>
              <a:off x="315963" y="2631071"/>
              <a:ext cx="1335163" cy="400110"/>
            </a:xfrm>
            <a:prstGeom prst="rect">
              <a:avLst/>
            </a:prstGeom>
            <a:noFill/>
          </p:spPr>
          <p:txBody>
            <a:bodyPr wrap="square">
              <a:spAutoFit/>
            </a:bodyPr>
            <a:lstStyle/>
            <a:p>
              <a:pPr marL="0" algn="ctr" rtl="0" eaLnBrk="1" latinLnBrk="0" hangingPunct="1">
                <a:buNone/>
              </a:pPr>
              <a:r>
                <a:rPr lang="vi-VN" sz="1000" b="1" kern="1200">
                  <a:solidFill>
                    <a:srgbClr val="0070C0"/>
                  </a:solidFill>
                  <a:effectLst/>
                  <a:latin typeface="+mj-lt"/>
                  <a:ea typeface="+mn-ea"/>
                  <a:cs typeface="+mn-cs"/>
                </a:rPr>
                <a:t>POWER</a:t>
              </a:r>
            </a:p>
            <a:p>
              <a:pPr marL="0" algn="ctr" rtl="0" eaLnBrk="1" latinLnBrk="0" hangingPunct="1">
                <a:buNone/>
              </a:pPr>
              <a:r>
                <a:rPr lang="vi-VN" sz="1000" b="1">
                  <a:solidFill>
                    <a:srgbClr val="0070C0"/>
                  </a:solidFill>
                  <a:latin typeface="+mj-lt"/>
                </a:rPr>
                <a:t>SWITCH</a:t>
              </a:r>
              <a:endParaRPr lang="en-US" sz="1000" b="1">
                <a:effectLst/>
                <a:latin typeface="+mj-lt"/>
              </a:endParaRPr>
            </a:p>
          </p:txBody>
        </p:sp>
        <p:sp>
          <p:nvSpPr>
            <p:cNvPr id="3076" name="TextBox 3075">
              <a:extLst>
                <a:ext uri="{FF2B5EF4-FFF2-40B4-BE49-F238E27FC236}">
                  <a16:creationId xmlns:a16="http://schemas.microsoft.com/office/drawing/2014/main" id="{B20E318E-A1B8-E7B9-59BF-71583A287C7A}"/>
                </a:ext>
              </a:extLst>
            </p:cNvPr>
            <p:cNvSpPr txBox="1"/>
            <p:nvPr/>
          </p:nvSpPr>
          <p:spPr>
            <a:xfrm>
              <a:off x="1534770" y="1693825"/>
              <a:ext cx="1356941" cy="400110"/>
            </a:xfrm>
            <a:prstGeom prst="rect">
              <a:avLst/>
            </a:prstGeom>
            <a:noFill/>
          </p:spPr>
          <p:txBody>
            <a:bodyPr wrap="square">
              <a:spAutoFit/>
            </a:bodyPr>
            <a:lstStyle/>
            <a:p>
              <a:pPr marL="0" algn="ctr" rtl="0" eaLnBrk="1" latinLnBrk="0" hangingPunct="1">
                <a:buNone/>
              </a:pPr>
              <a:r>
                <a:rPr lang="vi-VN" sz="1000" b="1">
                  <a:solidFill>
                    <a:srgbClr val="0070C0"/>
                  </a:solidFill>
                  <a:latin typeface="+mj-lt"/>
                </a:rPr>
                <a:t>START</a:t>
              </a:r>
            </a:p>
            <a:p>
              <a:pPr marL="0" algn="ctr" rtl="0" eaLnBrk="1" latinLnBrk="0" hangingPunct="1">
                <a:buNone/>
              </a:pPr>
              <a:r>
                <a:rPr lang="vi-VN" sz="1000" b="1" kern="1200">
                  <a:solidFill>
                    <a:srgbClr val="0070C0"/>
                  </a:solidFill>
                  <a:effectLst/>
                  <a:latin typeface="+mj-lt"/>
                  <a:ea typeface="+mn-ea"/>
                  <a:cs typeface="+mn-cs"/>
                </a:rPr>
                <a:t>BUTTON</a:t>
              </a:r>
            </a:p>
          </p:txBody>
        </p:sp>
        <p:sp>
          <p:nvSpPr>
            <p:cNvPr id="3077" name="TextBox 3076">
              <a:extLst>
                <a:ext uri="{FF2B5EF4-FFF2-40B4-BE49-F238E27FC236}">
                  <a16:creationId xmlns:a16="http://schemas.microsoft.com/office/drawing/2014/main" id="{F13C1B62-0B9A-13D7-0AC6-147F1B37DDC6}"/>
                </a:ext>
              </a:extLst>
            </p:cNvPr>
            <p:cNvSpPr txBox="1"/>
            <p:nvPr/>
          </p:nvSpPr>
          <p:spPr>
            <a:xfrm>
              <a:off x="1065743" y="2180973"/>
              <a:ext cx="1356941" cy="246221"/>
            </a:xfrm>
            <a:prstGeom prst="rect">
              <a:avLst/>
            </a:prstGeom>
            <a:noFill/>
          </p:spPr>
          <p:txBody>
            <a:bodyPr wrap="square">
              <a:spAutoFit/>
            </a:bodyPr>
            <a:lstStyle/>
            <a:p>
              <a:pPr marL="0" algn="ctr" rtl="0" eaLnBrk="1" latinLnBrk="0" hangingPunct="1">
                <a:buNone/>
              </a:pPr>
              <a:r>
                <a:rPr lang="vi-VN" sz="1000" b="1">
                  <a:solidFill>
                    <a:srgbClr val="0070C0"/>
                  </a:solidFill>
                  <a:latin typeface="+mj-lt"/>
                </a:rPr>
                <a:t>BATTERY</a:t>
              </a:r>
            </a:p>
          </p:txBody>
        </p:sp>
        <p:cxnSp>
          <p:nvCxnSpPr>
            <p:cNvPr id="3079" name="Straight Connector 3078">
              <a:extLst>
                <a:ext uri="{FF2B5EF4-FFF2-40B4-BE49-F238E27FC236}">
                  <a16:creationId xmlns:a16="http://schemas.microsoft.com/office/drawing/2014/main" id="{3AE54ECB-3A28-5B04-5CA9-66CE868FE999}"/>
                </a:ext>
              </a:extLst>
            </p:cNvPr>
            <p:cNvCxnSpPr>
              <a:cxnSpLocks/>
              <a:stCxn id="3073" idx="2"/>
            </p:cNvCxnSpPr>
            <p:nvPr/>
          </p:nvCxnSpPr>
          <p:spPr>
            <a:xfrm flipH="1">
              <a:off x="2904842" y="2227438"/>
              <a:ext cx="232117" cy="53696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80" name="Straight Connector 3079">
              <a:extLst>
                <a:ext uri="{FF2B5EF4-FFF2-40B4-BE49-F238E27FC236}">
                  <a16:creationId xmlns:a16="http://schemas.microsoft.com/office/drawing/2014/main" id="{BA7F2FFC-6BD1-1320-6A6B-56280FE91308}"/>
                </a:ext>
              </a:extLst>
            </p:cNvPr>
            <p:cNvCxnSpPr>
              <a:cxnSpLocks/>
              <a:stCxn id="3073" idx="2"/>
            </p:cNvCxnSpPr>
            <p:nvPr/>
          </p:nvCxnSpPr>
          <p:spPr>
            <a:xfrm flipH="1">
              <a:off x="2855836" y="2227438"/>
              <a:ext cx="281123" cy="61932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81" name="Straight Connector 3080">
              <a:extLst>
                <a:ext uri="{FF2B5EF4-FFF2-40B4-BE49-F238E27FC236}">
                  <a16:creationId xmlns:a16="http://schemas.microsoft.com/office/drawing/2014/main" id="{8D392723-480B-7C16-D525-A6DAC1304073}"/>
                </a:ext>
              </a:extLst>
            </p:cNvPr>
            <p:cNvCxnSpPr>
              <a:cxnSpLocks/>
              <a:stCxn id="3072" idx="2"/>
            </p:cNvCxnSpPr>
            <p:nvPr/>
          </p:nvCxnSpPr>
          <p:spPr>
            <a:xfrm flipH="1">
              <a:off x="3269067" y="2537099"/>
              <a:ext cx="930955" cy="49386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82" name="Straight Connector 3081">
              <a:extLst>
                <a:ext uri="{FF2B5EF4-FFF2-40B4-BE49-F238E27FC236}">
                  <a16:creationId xmlns:a16="http://schemas.microsoft.com/office/drawing/2014/main" id="{FCFB3A00-88F6-4EE6-07DF-5F499C639F42}"/>
                </a:ext>
              </a:extLst>
            </p:cNvPr>
            <p:cNvCxnSpPr>
              <a:cxnSpLocks/>
            </p:cNvCxnSpPr>
            <p:nvPr/>
          </p:nvCxnSpPr>
          <p:spPr>
            <a:xfrm flipH="1">
              <a:off x="2422684" y="2531629"/>
              <a:ext cx="1777337" cy="15710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351BD5F0-68C5-311B-4702-E1FBBD90E24F}"/>
                </a:ext>
              </a:extLst>
            </p:cNvPr>
            <p:cNvCxnSpPr>
              <a:cxnSpLocks/>
            </p:cNvCxnSpPr>
            <p:nvPr/>
          </p:nvCxnSpPr>
          <p:spPr>
            <a:xfrm flipH="1">
              <a:off x="3983342" y="3258864"/>
              <a:ext cx="926725" cy="4238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84" name="Straight Connector 3083">
              <a:extLst>
                <a:ext uri="{FF2B5EF4-FFF2-40B4-BE49-F238E27FC236}">
                  <a16:creationId xmlns:a16="http://schemas.microsoft.com/office/drawing/2014/main" id="{33C103F4-3CE4-081D-B6E2-47AF6729E67B}"/>
                </a:ext>
              </a:extLst>
            </p:cNvPr>
            <p:cNvCxnSpPr>
              <a:cxnSpLocks/>
              <a:stCxn id="3076" idx="2"/>
            </p:cNvCxnSpPr>
            <p:nvPr/>
          </p:nvCxnSpPr>
          <p:spPr>
            <a:xfrm>
              <a:off x="2213241" y="2093935"/>
              <a:ext cx="330692" cy="6273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005DAF11-8EBB-D8AB-182E-7ED87E3E5D60}"/>
                </a:ext>
              </a:extLst>
            </p:cNvPr>
            <p:cNvCxnSpPr>
              <a:cxnSpLocks/>
            </p:cNvCxnSpPr>
            <p:nvPr/>
          </p:nvCxnSpPr>
          <p:spPr>
            <a:xfrm>
              <a:off x="1744213" y="2441993"/>
              <a:ext cx="345963" cy="96529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86" name="Straight Connector 3085">
              <a:extLst>
                <a:ext uri="{FF2B5EF4-FFF2-40B4-BE49-F238E27FC236}">
                  <a16:creationId xmlns:a16="http://schemas.microsoft.com/office/drawing/2014/main" id="{73D17DE1-F40F-A3AD-F49C-7C55857FE141}"/>
                </a:ext>
              </a:extLst>
            </p:cNvPr>
            <p:cNvCxnSpPr>
              <a:cxnSpLocks/>
              <a:stCxn id="3075" idx="2"/>
            </p:cNvCxnSpPr>
            <p:nvPr/>
          </p:nvCxnSpPr>
          <p:spPr>
            <a:xfrm>
              <a:off x="983545" y="3031181"/>
              <a:ext cx="135969" cy="76186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6E2DD726-B28C-6C16-7DCE-1D23E8C585D2}"/>
                </a:ext>
              </a:extLst>
            </p:cNvPr>
            <p:cNvCxnSpPr>
              <a:cxnSpLocks/>
              <a:endCxn id="31" idx="0"/>
            </p:cNvCxnSpPr>
            <p:nvPr/>
          </p:nvCxnSpPr>
          <p:spPr>
            <a:xfrm flipH="1">
              <a:off x="1669865" y="4475139"/>
              <a:ext cx="1292260" cy="83206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88" name="TextBox 3087">
              <a:extLst>
                <a:ext uri="{FF2B5EF4-FFF2-40B4-BE49-F238E27FC236}">
                  <a16:creationId xmlns:a16="http://schemas.microsoft.com/office/drawing/2014/main" id="{A5108033-DB5B-CD90-681B-0B5C4155C7E1}"/>
                </a:ext>
              </a:extLst>
            </p:cNvPr>
            <p:cNvSpPr txBox="1"/>
            <p:nvPr/>
          </p:nvSpPr>
          <p:spPr>
            <a:xfrm>
              <a:off x="8783353" y="1962242"/>
              <a:ext cx="1047243" cy="400110"/>
            </a:xfrm>
            <a:prstGeom prst="rect">
              <a:avLst/>
            </a:prstGeom>
            <a:noFill/>
          </p:spPr>
          <p:txBody>
            <a:bodyPr wrap="square">
              <a:spAutoFit/>
            </a:bodyPr>
            <a:lstStyle/>
            <a:p>
              <a:pPr marL="0" algn="ctr" rtl="0" eaLnBrk="1" latinLnBrk="0" hangingPunct="1">
                <a:buNone/>
              </a:pPr>
              <a:r>
                <a:rPr lang="vi-VN" sz="1000" b="1" kern="1200">
                  <a:solidFill>
                    <a:srgbClr val="0070C0"/>
                  </a:solidFill>
                  <a:effectLst/>
                  <a:latin typeface="+mj-lt"/>
                  <a:ea typeface="+mn-ea"/>
                  <a:cs typeface="+mn-cs"/>
                </a:rPr>
                <a:t>4 LED IR EMITTER</a:t>
              </a:r>
              <a:endParaRPr lang="en-US" sz="1000" b="1">
                <a:effectLst/>
                <a:latin typeface="+mj-lt"/>
              </a:endParaRPr>
            </a:p>
          </p:txBody>
        </p:sp>
        <p:cxnSp>
          <p:nvCxnSpPr>
            <p:cNvPr id="3089" name="Straight Connector 3088">
              <a:extLst>
                <a:ext uri="{FF2B5EF4-FFF2-40B4-BE49-F238E27FC236}">
                  <a16:creationId xmlns:a16="http://schemas.microsoft.com/office/drawing/2014/main" id="{520816A7-2E8E-0515-F963-34784146A39F}"/>
                </a:ext>
              </a:extLst>
            </p:cNvPr>
            <p:cNvCxnSpPr>
              <a:cxnSpLocks/>
            </p:cNvCxnSpPr>
            <p:nvPr/>
          </p:nvCxnSpPr>
          <p:spPr>
            <a:xfrm flipH="1">
              <a:off x="7096402" y="2398812"/>
              <a:ext cx="2197530" cy="50979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90" name="Straight Connector 3089">
              <a:extLst>
                <a:ext uri="{FF2B5EF4-FFF2-40B4-BE49-F238E27FC236}">
                  <a16:creationId xmlns:a16="http://schemas.microsoft.com/office/drawing/2014/main" id="{88554A47-A08F-3648-B2DB-3BD7FC163C79}"/>
                </a:ext>
              </a:extLst>
            </p:cNvPr>
            <p:cNvCxnSpPr>
              <a:cxnSpLocks/>
            </p:cNvCxnSpPr>
            <p:nvPr/>
          </p:nvCxnSpPr>
          <p:spPr>
            <a:xfrm flipH="1">
              <a:off x="7362467" y="2398812"/>
              <a:ext cx="1931465" cy="9671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91" name="Straight Connector 3090">
              <a:extLst>
                <a:ext uri="{FF2B5EF4-FFF2-40B4-BE49-F238E27FC236}">
                  <a16:creationId xmlns:a16="http://schemas.microsoft.com/office/drawing/2014/main" id="{9EDFC3E3-DD60-696E-CE62-76E8F1179764}"/>
                </a:ext>
              </a:extLst>
            </p:cNvPr>
            <p:cNvCxnSpPr>
              <a:cxnSpLocks/>
            </p:cNvCxnSpPr>
            <p:nvPr/>
          </p:nvCxnSpPr>
          <p:spPr>
            <a:xfrm flipH="1">
              <a:off x="9220378" y="2398812"/>
              <a:ext cx="73554" cy="180789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92" name="Straight Connector 3091">
              <a:extLst>
                <a:ext uri="{FF2B5EF4-FFF2-40B4-BE49-F238E27FC236}">
                  <a16:creationId xmlns:a16="http://schemas.microsoft.com/office/drawing/2014/main" id="{024E12CF-BE01-27C2-0FFC-897221D89C5E}"/>
                </a:ext>
              </a:extLst>
            </p:cNvPr>
            <p:cNvCxnSpPr>
              <a:cxnSpLocks/>
            </p:cNvCxnSpPr>
            <p:nvPr/>
          </p:nvCxnSpPr>
          <p:spPr>
            <a:xfrm>
              <a:off x="9306974" y="2409955"/>
              <a:ext cx="903218" cy="19017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93" name="TextBox 3092">
              <a:extLst>
                <a:ext uri="{FF2B5EF4-FFF2-40B4-BE49-F238E27FC236}">
                  <a16:creationId xmlns:a16="http://schemas.microsoft.com/office/drawing/2014/main" id="{34E37C43-959A-8B8D-A39C-BF780F645888}"/>
                </a:ext>
              </a:extLst>
            </p:cNvPr>
            <p:cNvSpPr txBox="1"/>
            <p:nvPr/>
          </p:nvSpPr>
          <p:spPr>
            <a:xfrm>
              <a:off x="6976012" y="5210124"/>
              <a:ext cx="1047243" cy="400110"/>
            </a:xfrm>
            <a:prstGeom prst="rect">
              <a:avLst/>
            </a:prstGeom>
            <a:noFill/>
          </p:spPr>
          <p:txBody>
            <a:bodyPr wrap="square">
              <a:spAutoFit/>
            </a:bodyPr>
            <a:lstStyle/>
            <a:p>
              <a:pPr marL="0" algn="ctr" rtl="0" eaLnBrk="1" latinLnBrk="0" hangingPunct="1">
                <a:buNone/>
              </a:pPr>
              <a:r>
                <a:rPr lang="vi-VN" sz="1000" b="1" kern="1200">
                  <a:solidFill>
                    <a:srgbClr val="0070C0"/>
                  </a:solidFill>
                  <a:effectLst/>
                  <a:latin typeface="+mj-lt"/>
                  <a:ea typeface="+mn-ea"/>
                  <a:cs typeface="+mn-cs"/>
                </a:rPr>
                <a:t>4 LED IR RECEIVE</a:t>
              </a:r>
              <a:endParaRPr lang="en-US" sz="1000" b="1">
                <a:effectLst/>
                <a:latin typeface="+mj-lt"/>
              </a:endParaRPr>
            </a:p>
          </p:txBody>
        </p:sp>
        <p:cxnSp>
          <p:nvCxnSpPr>
            <p:cNvPr id="3094" name="Straight Connector 3093">
              <a:extLst>
                <a:ext uri="{FF2B5EF4-FFF2-40B4-BE49-F238E27FC236}">
                  <a16:creationId xmlns:a16="http://schemas.microsoft.com/office/drawing/2014/main" id="{5FBA793C-1AB2-18E1-59AF-2334748F7128}"/>
                </a:ext>
              </a:extLst>
            </p:cNvPr>
            <p:cNvCxnSpPr>
              <a:cxnSpLocks/>
              <a:stCxn id="3093" idx="0"/>
            </p:cNvCxnSpPr>
            <p:nvPr/>
          </p:nvCxnSpPr>
          <p:spPr>
            <a:xfrm flipH="1" flipV="1">
              <a:off x="6962970" y="3537306"/>
              <a:ext cx="536664" cy="167281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95" name="Straight Connector 3094">
              <a:extLst>
                <a:ext uri="{FF2B5EF4-FFF2-40B4-BE49-F238E27FC236}">
                  <a16:creationId xmlns:a16="http://schemas.microsoft.com/office/drawing/2014/main" id="{E778AD40-3469-F21B-073C-69A3BDAF8085}"/>
                </a:ext>
              </a:extLst>
            </p:cNvPr>
            <p:cNvCxnSpPr>
              <a:cxnSpLocks/>
              <a:stCxn id="3093" idx="0"/>
            </p:cNvCxnSpPr>
            <p:nvPr/>
          </p:nvCxnSpPr>
          <p:spPr>
            <a:xfrm flipH="1" flipV="1">
              <a:off x="7277173" y="3793045"/>
              <a:ext cx="222461" cy="14170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96" name="Straight Connector 3095">
              <a:extLst>
                <a:ext uri="{FF2B5EF4-FFF2-40B4-BE49-F238E27FC236}">
                  <a16:creationId xmlns:a16="http://schemas.microsoft.com/office/drawing/2014/main" id="{F02D2BFB-A5F3-90A4-C405-AA7CA29CD2FD}"/>
                </a:ext>
              </a:extLst>
            </p:cNvPr>
            <p:cNvCxnSpPr>
              <a:cxnSpLocks/>
              <a:stCxn id="3093" idx="0"/>
            </p:cNvCxnSpPr>
            <p:nvPr/>
          </p:nvCxnSpPr>
          <p:spPr>
            <a:xfrm flipV="1">
              <a:off x="7499634" y="4675800"/>
              <a:ext cx="1625512" cy="53432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97" name="Straight Connector 3096">
              <a:extLst>
                <a:ext uri="{FF2B5EF4-FFF2-40B4-BE49-F238E27FC236}">
                  <a16:creationId xmlns:a16="http://schemas.microsoft.com/office/drawing/2014/main" id="{68253195-1950-063E-9822-B5967401CD8C}"/>
                </a:ext>
              </a:extLst>
            </p:cNvPr>
            <p:cNvCxnSpPr>
              <a:cxnSpLocks/>
              <a:stCxn id="3093" idx="0"/>
            </p:cNvCxnSpPr>
            <p:nvPr/>
          </p:nvCxnSpPr>
          <p:spPr>
            <a:xfrm flipV="1">
              <a:off x="7499634" y="4766554"/>
              <a:ext cx="2646681" cy="44357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98" name="TextBox 3097">
              <a:extLst>
                <a:ext uri="{FF2B5EF4-FFF2-40B4-BE49-F238E27FC236}">
                  <a16:creationId xmlns:a16="http://schemas.microsoft.com/office/drawing/2014/main" id="{E18BB41C-46E4-70D7-C353-A5C1569020F8}"/>
                </a:ext>
              </a:extLst>
            </p:cNvPr>
            <p:cNvSpPr txBox="1"/>
            <p:nvPr/>
          </p:nvSpPr>
          <p:spPr>
            <a:xfrm>
              <a:off x="8324416" y="5730465"/>
              <a:ext cx="1047243" cy="400110"/>
            </a:xfrm>
            <a:prstGeom prst="rect">
              <a:avLst/>
            </a:prstGeom>
            <a:noFill/>
          </p:spPr>
          <p:txBody>
            <a:bodyPr wrap="square">
              <a:spAutoFit/>
            </a:bodyPr>
            <a:lstStyle/>
            <a:p>
              <a:pPr marL="0" algn="ctr" rtl="0" eaLnBrk="1" latinLnBrk="0" hangingPunct="1">
                <a:buNone/>
              </a:pPr>
              <a:r>
                <a:rPr lang="vi-VN" sz="1000" b="1" kern="1200">
                  <a:solidFill>
                    <a:srgbClr val="0070C0"/>
                  </a:solidFill>
                  <a:effectLst/>
                  <a:latin typeface="+mj-lt"/>
                  <a:ea typeface="+mn-ea"/>
                  <a:cs typeface="+mn-cs"/>
                </a:rPr>
                <a:t>BRIGHT LED 5MM</a:t>
              </a:r>
              <a:endParaRPr lang="en-US" sz="1000" b="1">
                <a:effectLst/>
                <a:latin typeface="+mj-lt"/>
              </a:endParaRPr>
            </a:p>
          </p:txBody>
        </p:sp>
        <p:cxnSp>
          <p:nvCxnSpPr>
            <p:cNvPr id="3099" name="Straight Connector 3098">
              <a:extLst>
                <a:ext uri="{FF2B5EF4-FFF2-40B4-BE49-F238E27FC236}">
                  <a16:creationId xmlns:a16="http://schemas.microsoft.com/office/drawing/2014/main" id="{88B43332-892C-29A1-A85F-8067F51494D5}"/>
                </a:ext>
              </a:extLst>
            </p:cNvPr>
            <p:cNvCxnSpPr>
              <a:cxnSpLocks/>
              <a:endCxn id="3098" idx="0"/>
            </p:cNvCxnSpPr>
            <p:nvPr/>
          </p:nvCxnSpPr>
          <p:spPr>
            <a:xfrm>
              <a:off x="8317590" y="3682738"/>
              <a:ext cx="530448" cy="204772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100" name="Picture 2" descr="HC05 Bluetooth Module | Điện tử ProE">
              <a:extLst>
                <a:ext uri="{FF2B5EF4-FFF2-40B4-BE49-F238E27FC236}">
                  <a16:creationId xmlns:a16="http://schemas.microsoft.com/office/drawing/2014/main" id="{F86D19FB-0DA7-C248-F9F8-0C96D310E1D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3111" r="92000">
                          <a14:foregroundMark x1="64444" y1="17333" x2="43556" y2="32000"/>
                          <a14:foregroundMark x1="43556" y1="32000" x2="41778" y2="33778"/>
                          <a14:foregroundMark x1="41333" y1="34667" x2="37909" y2="37097"/>
                          <a14:foregroundMark x1="25839" y1="46667" x2="20000" y2="54222"/>
                          <a14:foregroundMark x1="26450" y1="45876" x2="25839" y2="46667"/>
                          <a14:foregroundMark x1="20000" y1="54222" x2="15828" y2="56921"/>
                          <a14:foregroundMark x1="21778" y1="60444" x2="21461" y2="60900"/>
                          <a14:foregroundMark x1="88444" y1="27111" x2="84000" y2="37333"/>
                          <a14:foregroundMark x1="53304" y1="68029" x2="52000" y2="69333"/>
                          <a14:foregroundMark x1="84000" y1="37333" x2="62534" y2="58799"/>
                          <a14:foregroundMark x1="72000" y1="9778" x2="92444" y2="26667"/>
                          <a14:foregroundMark x1="92444" y1="26667" x2="91111" y2="30667"/>
                          <a14:foregroundMark x1="60000" y1="60000" x2="52000" y2="67556"/>
                          <a14:foregroundMark x1="35556" y1="77778" x2="34222" y2="77778"/>
                          <a14:foregroundMark x1="24000" y1="86222" x2="33333" y2="79556"/>
                          <a14:foregroundMark x1="33333" y1="79556" x2="34222" y2="78222"/>
                          <a14:foregroundMark x1="19556" y1="82222" x2="30667" y2="72444"/>
                          <a14:foregroundMark x1="16444" y1="77333" x2="26667" y2="71556"/>
                          <a14:foregroundMark x1="26667" y1="71556" x2="28000" y2="68000"/>
                          <a14:foregroundMark x1="12000" y1="72889" x2="26222" y2="66667"/>
                          <a14:foregroundMark x1="14219" y1="66403" x2="27111" y2="77333"/>
                          <a14:foregroundMark x1="14222" y1="56000" x2="9376" y2="58714"/>
                          <a14:foregroundMark x1="8000" y1="60444" x2="5333" y2="64000"/>
                          <a14:foregroundMark x1="16000" y1="60444" x2="9778" y2="67111"/>
                          <a14:foregroundMark x1="7111" y1="61333" x2="4889" y2="65333"/>
                          <a14:foregroundMark x1="10667" y1="70222" x2="28889" y2="83556"/>
                          <a14:foregroundMark x1="28889" y1="83556" x2="28889" y2="83556"/>
                          <a14:backgroundMark x1="52444" y1="69778" x2="53861" y2="69070"/>
                          <a14:backgroundMark x1="32498" y1="83556" x2="33333" y2="83111"/>
                          <a14:backgroundMark x1="32037" y1="83802" x2="32498" y2="83556"/>
                          <a14:backgroundMark x1="31188" y1="84255" x2="31574" y2="84049"/>
                          <a14:backgroundMark x1="5048" y1="77620" x2="3111" y2="78667"/>
                          <a14:backgroundMark x1="7523" y1="72969" x2="7111" y2="73333"/>
                          <a14:backgroundMark x1="36000" y1="35556" x2="25778" y2="45333"/>
                          <a14:backgroundMark x1="24889" y1="46667" x2="24889" y2="46667"/>
                        </a14:backgroundRemoval>
                      </a14:imgEffect>
                    </a14:imgLayer>
                  </a14:imgProps>
                </a:ext>
                <a:ext uri="{28A0092B-C50C-407E-A947-70E740481C1C}">
                  <a14:useLocalDpi xmlns:a14="http://schemas.microsoft.com/office/drawing/2010/main" val="0"/>
                </a:ext>
              </a:extLst>
            </a:blip>
            <a:srcRect/>
            <a:stretch>
              <a:fillRect/>
            </a:stretch>
          </p:blipFill>
          <p:spPr bwMode="auto">
            <a:xfrm>
              <a:off x="4488984" y="5010242"/>
              <a:ext cx="1047243" cy="1047243"/>
            </a:xfrm>
            <a:prstGeom prst="rect">
              <a:avLst/>
            </a:prstGeom>
            <a:noFill/>
            <a:extLst>
              <a:ext uri="{909E8E84-426E-40DD-AFC4-6F175D3DCCD1}">
                <a14:hiddenFill xmlns:a14="http://schemas.microsoft.com/office/drawing/2010/main">
                  <a:solidFill>
                    <a:srgbClr val="FFFFFF"/>
                  </a:solidFill>
                </a14:hiddenFill>
              </a:ext>
            </a:extLst>
          </p:spPr>
        </p:pic>
        <p:sp>
          <p:nvSpPr>
            <p:cNvPr id="3101" name="TextBox 3100">
              <a:extLst>
                <a:ext uri="{FF2B5EF4-FFF2-40B4-BE49-F238E27FC236}">
                  <a16:creationId xmlns:a16="http://schemas.microsoft.com/office/drawing/2014/main" id="{EDD9188C-FE71-F2E5-B62B-5FBCEF7FEAB9}"/>
                </a:ext>
              </a:extLst>
            </p:cNvPr>
            <p:cNvSpPr txBox="1"/>
            <p:nvPr/>
          </p:nvSpPr>
          <p:spPr>
            <a:xfrm>
              <a:off x="4704633" y="5692602"/>
              <a:ext cx="1154209" cy="246221"/>
            </a:xfrm>
            <a:prstGeom prst="rect">
              <a:avLst/>
            </a:prstGeom>
            <a:noFill/>
          </p:spPr>
          <p:txBody>
            <a:bodyPr wrap="square">
              <a:spAutoFit/>
            </a:bodyPr>
            <a:lstStyle/>
            <a:p>
              <a:pPr marL="0" algn="ctr" rtl="0" eaLnBrk="1" latinLnBrk="0" hangingPunct="1">
                <a:buNone/>
              </a:pPr>
              <a:r>
                <a:rPr lang="vi-VN" sz="1000" b="1" kern="1200">
                  <a:solidFill>
                    <a:srgbClr val="0070C0"/>
                  </a:solidFill>
                  <a:effectLst/>
                  <a:latin typeface="+mj-lt"/>
                  <a:ea typeface="+mn-ea"/>
                  <a:cs typeface="+mn-cs"/>
                </a:rPr>
                <a:t>HC-05</a:t>
              </a:r>
              <a:endParaRPr lang="en-US" sz="1000" b="1">
                <a:effectLst/>
                <a:latin typeface="+mj-lt"/>
              </a:endParaRPr>
            </a:p>
          </p:txBody>
        </p:sp>
      </p:grpSp>
      <p:sp>
        <p:nvSpPr>
          <p:cNvPr id="3118" name="TextBox 3117">
            <a:extLst>
              <a:ext uri="{FF2B5EF4-FFF2-40B4-BE49-F238E27FC236}">
                <a16:creationId xmlns:a16="http://schemas.microsoft.com/office/drawing/2014/main" id="{70BBBA35-1553-7751-427D-D6D66A41F9B9}"/>
              </a:ext>
            </a:extLst>
          </p:cNvPr>
          <p:cNvSpPr txBox="1"/>
          <p:nvPr/>
        </p:nvSpPr>
        <p:spPr>
          <a:xfrm>
            <a:off x="394217" y="1231986"/>
            <a:ext cx="3672935" cy="461665"/>
          </a:xfrm>
          <a:prstGeom prst="rect">
            <a:avLst/>
          </a:prstGeom>
          <a:noFill/>
        </p:spPr>
        <p:txBody>
          <a:bodyPr wrap="square" rtlCol="0">
            <a:spAutoFit/>
          </a:bodyPr>
          <a:lstStyle/>
          <a:p>
            <a:pPr algn="ctr"/>
            <a:r>
              <a:rPr lang="vi-VN" sz="2400">
                <a:solidFill>
                  <a:srgbClr val="0070C0"/>
                </a:solidFill>
                <a:latin typeface="Times New Roman" panose="02020603050405020304" pitchFamily="18" charset="0"/>
                <a:cs typeface="Times New Roman" panose="02020603050405020304" pitchFamily="18" charset="0"/>
              </a:rPr>
              <a:t>Thiết kế phần cứng: </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5" name="Text Box 1">
            <a:extLst>
              <a:ext uri="{FF2B5EF4-FFF2-40B4-BE49-F238E27FC236}">
                <a16:creationId xmlns:a16="http://schemas.microsoft.com/office/drawing/2014/main" id="{8DEC82F9-5F0A-E681-D2DC-587A07ECA4A1}"/>
              </a:ext>
            </a:extLst>
          </p:cNvPr>
          <p:cNvSpPr txBox="1"/>
          <p:nvPr/>
        </p:nvSpPr>
        <p:spPr>
          <a:xfrm>
            <a:off x="3762855" y="6230176"/>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2: Mạch chính và mạch bám tường của hệ thống</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5890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E4D5C-F757-1D7E-7756-E5F6C87EBC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287201-9C7C-AD52-2771-FBA7FAB91E9A}"/>
              </a:ext>
            </a:extLst>
          </p:cNvPr>
          <p:cNvSpPr>
            <a:spLocks noGrp="1"/>
          </p:cNvSpPr>
          <p:nvPr>
            <p:ph type="sldNum" sz="quarter" idx="12"/>
          </p:nvPr>
        </p:nvSpPr>
        <p:spPr/>
        <p:txBody>
          <a:bodyPr/>
          <a:lstStyle/>
          <a:p>
            <a:fld id="{E52E8D38-D2CF-46A3-ACCC-B8402A0F5B8A}" type="slidenum">
              <a:rPr lang="en-US" smtClean="0"/>
              <a:t>8</a:t>
            </a:fld>
            <a:endParaRPr lang="en-US"/>
          </a:p>
        </p:txBody>
      </p:sp>
      <p:sp>
        <p:nvSpPr>
          <p:cNvPr id="3" name="Google Shape;2785;p65">
            <a:extLst>
              <a:ext uri="{FF2B5EF4-FFF2-40B4-BE49-F238E27FC236}">
                <a16:creationId xmlns:a16="http://schemas.microsoft.com/office/drawing/2014/main" id="{D8F60414-CC49-3513-D4A9-3791F09FFFD0}"/>
              </a:ext>
            </a:extLst>
          </p:cNvPr>
          <p:cNvSpPr txBox="1">
            <a:spLocks/>
          </p:cNvSpPr>
          <p:nvPr/>
        </p:nvSpPr>
        <p:spPr>
          <a:xfrm>
            <a:off x="953244" y="285991"/>
            <a:ext cx="8366280"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1619E3F9-AB28-B3A4-194C-C903D2B7050C}"/>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grpSp>
        <p:nvGrpSpPr>
          <p:cNvPr id="5" name="Group 4">
            <a:extLst>
              <a:ext uri="{FF2B5EF4-FFF2-40B4-BE49-F238E27FC236}">
                <a16:creationId xmlns:a16="http://schemas.microsoft.com/office/drawing/2014/main" id="{90921BD6-E5F0-8312-232D-00A7E42B91E4}"/>
              </a:ext>
            </a:extLst>
          </p:cNvPr>
          <p:cNvGrpSpPr/>
          <p:nvPr/>
        </p:nvGrpSpPr>
        <p:grpSpPr>
          <a:xfrm>
            <a:off x="1750490" y="1693651"/>
            <a:ext cx="8691020" cy="4259568"/>
            <a:chOff x="754144" y="878263"/>
            <a:chExt cx="9601784" cy="4705944"/>
          </a:xfrm>
        </p:grpSpPr>
        <p:grpSp>
          <p:nvGrpSpPr>
            <p:cNvPr id="6" name="Group 5">
              <a:extLst>
                <a:ext uri="{FF2B5EF4-FFF2-40B4-BE49-F238E27FC236}">
                  <a16:creationId xmlns:a16="http://schemas.microsoft.com/office/drawing/2014/main" id="{0653FA13-113C-1A9A-C7E9-8BF2BD0906BC}"/>
                </a:ext>
              </a:extLst>
            </p:cNvPr>
            <p:cNvGrpSpPr/>
            <p:nvPr/>
          </p:nvGrpSpPr>
          <p:grpSpPr>
            <a:xfrm>
              <a:off x="754144" y="878264"/>
              <a:ext cx="4703976" cy="4705943"/>
              <a:chOff x="754144" y="878264"/>
              <a:chExt cx="4703976" cy="4705943"/>
            </a:xfrm>
          </p:grpSpPr>
          <p:pic>
            <p:nvPicPr>
              <p:cNvPr id="14" name="Picture 2" descr="Pin sạc cổng USB Doublepow 9V 6F22 650mAh">
                <a:extLst>
                  <a:ext uri="{FF2B5EF4-FFF2-40B4-BE49-F238E27FC236}">
                    <a16:creationId xmlns:a16="http://schemas.microsoft.com/office/drawing/2014/main" id="{BC232015-FF94-1C8B-AB84-D71AB640FF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5900" r="90200">
                            <a14:foregroundMark x1="7400" y1="18800" x2="9400" y2="63000"/>
                            <a14:foregroundMark x1="5900" y1="30100" x2="7000" y2="40500"/>
                            <a14:foregroundMark x1="90200" y1="49900" x2="88900" y2="57600"/>
                            <a14:foregroundMark x1="88900" y1="57600" x2="83700" y2="64800"/>
                            <a14:foregroundMark x1="83700" y1="64800" x2="61000" y2="81000"/>
                            <a14:foregroundMark x1="61000" y1="81000" x2="60900" y2="81500"/>
                          </a14:backgroundRemoval>
                        </a14:imgEffect>
                      </a14:imgLayer>
                    </a14:imgProps>
                  </a:ext>
                  <a:ext uri="{28A0092B-C50C-407E-A947-70E740481C1C}">
                    <a14:useLocalDpi xmlns:a14="http://schemas.microsoft.com/office/drawing/2010/main" val="0"/>
                  </a:ext>
                </a:extLst>
              </a:blip>
              <a:srcRect/>
              <a:stretch>
                <a:fillRect/>
              </a:stretch>
            </p:blipFill>
            <p:spPr bwMode="auto">
              <a:xfrm>
                <a:off x="1597324" y="2260075"/>
                <a:ext cx="2997724" cy="29977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340C572-6D3A-A1D7-D8D2-B17C3919C766}"/>
                  </a:ext>
                </a:extLst>
              </p:cNvPr>
              <p:cNvSpPr txBox="1"/>
              <p:nvPr/>
            </p:nvSpPr>
            <p:spPr>
              <a:xfrm>
                <a:off x="1697344" y="1273793"/>
                <a:ext cx="266025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vi-VN">
                    <a:solidFill>
                      <a:srgbClr val="0070C0"/>
                    </a:solidFill>
                  </a:rPr>
                  <a:t>BATTERY 9V</a:t>
                </a:r>
                <a:endParaRPr lang="en-US">
                  <a:solidFill>
                    <a:srgbClr val="0070C0"/>
                  </a:solidFill>
                </a:endParaRPr>
              </a:p>
            </p:txBody>
          </p:sp>
          <p:grpSp>
            <p:nvGrpSpPr>
              <p:cNvPr id="16" name="Group 15">
                <a:extLst>
                  <a:ext uri="{FF2B5EF4-FFF2-40B4-BE49-F238E27FC236}">
                    <a16:creationId xmlns:a16="http://schemas.microsoft.com/office/drawing/2014/main" id="{EDC09934-3F87-60D4-9219-0E4757C1FFB9}"/>
                  </a:ext>
                </a:extLst>
              </p:cNvPr>
              <p:cNvGrpSpPr/>
              <p:nvPr/>
            </p:nvGrpSpPr>
            <p:grpSpPr>
              <a:xfrm>
                <a:off x="754144" y="878264"/>
                <a:ext cx="4703976" cy="4705943"/>
                <a:chOff x="605336" y="1787468"/>
                <a:chExt cx="6021707" cy="4547344"/>
              </a:xfrm>
            </p:grpSpPr>
            <p:sp>
              <p:nvSpPr>
                <p:cNvPr id="17" name="Google Shape;511;p28">
                  <a:extLst>
                    <a:ext uri="{FF2B5EF4-FFF2-40B4-BE49-F238E27FC236}">
                      <a16:creationId xmlns:a16="http://schemas.microsoft.com/office/drawing/2014/main" id="{C8B47FFA-DEFE-30B1-8F3B-9C85FDA676AC}"/>
                    </a:ext>
                  </a:extLst>
                </p:cNvPr>
                <p:cNvSpPr/>
                <p:nvPr/>
              </p:nvSpPr>
              <p:spPr>
                <a:xfrm>
                  <a:off x="605336" y="1787468"/>
                  <a:ext cx="6021707" cy="4547344"/>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2;p28">
                  <a:extLst>
                    <a:ext uri="{FF2B5EF4-FFF2-40B4-BE49-F238E27FC236}">
                      <a16:creationId xmlns:a16="http://schemas.microsoft.com/office/drawing/2014/main" id="{DCE868D5-7DCB-4CBA-B4D2-881950BE2E1C}"/>
                    </a:ext>
                  </a:extLst>
                </p:cNvPr>
                <p:cNvSpPr/>
                <p:nvPr/>
              </p:nvSpPr>
              <p:spPr>
                <a:xfrm>
                  <a:off x="853467" y="1971746"/>
                  <a:ext cx="5525375" cy="417883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432FABF8-AC84-72F5-049E-C51EBBFB7B68}"/>
                </a:ext>
              </a:extLst>
            </p:cNvPr>
            <p:cNvGrpSpPr/>
            <p:nvPr/>
          </p:nvGrpSpPr>
          <p:grpSpPr>
            <a:xfrm>
              <a:off x="5651952" y="878263"/>
              <a:ext cx="4703976" cy="4705943"/>
              <a:chOff x="6013600" y="777710"/>
              <a:chExt cx="4703976" cy="4705943"/>
            </a:xfrm>
          </p:grpSpPr>
          <p:pic>
            <p:nvPicPr>
              <p:cNvPr id="8" name="Picture 7">
                <a:extLst>
                  <a:ext uri="{FF2B5EF4-FFF2-40B4-BE49-F238E27FC236}">
                    <a16:creationId xmlns:a16="http://schemas.microsoft.com/office/drawing/2014/main" id="{F2AEC806-4C29-8A14-8E66-61968E2F4529}"/>
                  </a:ext>
                </a:extLst>
              </p:cNvPr>
              <p:cNvPicPr>
                <a:picLocks noChangeAspect="1"/>
              </p:cNvPicPr>
              <p:nvPr/>
            </p:nvPicPr>
            <p:blipFill>
              <a:blip r:embed="rId5"/>
              <a:stretch>
                <a:fillRect/>
              </a:stretch>
            </p:blipFill>
            <p:spPr>
              <a:xfrm>
                <a:off x="6332870" y="2260075"/>
                <a:ext cx="4065379" cy="2757469"/>
              </a:xfrm>
              <a:prstGeom prst="rect">
                <a:avLst/>
              </a:prstGeom>
            </p:spPr>
          </p:pic>
          <p:grpSp>
            <p:nvGrpSpPr>
              <p:cNvPr id="9" name="Group 8">
                <a:extLst>
                  <a:ext uri="{FF2B5EF4-FFF2-40B4-BE49-F238E27FC236}">
                    <a16:creationId xmlns:a16="http://schemas.microsoft.com/office/drawing/2014/main" id="{0CF6DB10-37CC-93AC-F7BA-42152E7A81B6}"/>
                  </a:ext>
                </a:extLst>
              </p:cNvPr>
              <p:cNvGrpSpPr/>
              <p:nvPr/>
            </p:nvGrpSpPr>
            <p:grpSpPr>
              <a:xfrm>
                <a:off x="6013600" y="777710"/>
                <a:ext cx="4703976" cy="4705943"/>
                <a:chOff x="754144" y="878264"/>
                <a:chExt cx="4703976" cy="4705943"/>
              </a:xfrm>
            </p:grpSpPr>
            <p:sp>
              <p:nvSpPr>
                <p:cNvPr id="10" name="TextBox 9">
                  <a:extLst>
                    <a:ext uri="{FF2B5EF4-FFF2-40B4-BE49-F238E27FC236}">
                      <a16:creationId xmlns:a16="http://schemas.microsoft.com/office/drawing/2014/main" id="{31D2E24C-2A54-2FD6-C83C-16B14FA31E62}"/>
                    </a:ext>
                  </a:extLst>
                </p:cNvPr>
                <p:cNvSpPr txBox="1"/>
                <p:nvPr/>
              </p:nvSpPr>
              <p:spPr>
                <a:xfrm>
                  <a:off x="1697344" y="1273793"/>
                  <a:ext cx="266025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vi-VN">
                      <a:solidFill>
                        <a:srgbClr val="0070C0"/>
                      </a:solidFill>
                    </a:rPr>
                    <a:t>HC-05</a:t>
                  </a:r>
                  <a:endParaRPr lang="en-US">
                    <a:solidFill>
                      <a:srgbClr val="0070C0"/>
                    </a:solidFill>
                  </a:endParaRPr>
                </a:p>
              </p:txBody>
            </p:sp>
            <p:grpSp>
              <p:nvGrpSpPr>
                <p:cNvPr id="11" name="Group 10">
                  <a:extLst>
                    <a:ext uri="{FF2B5EF4-FFF2-40B4-BE49-F238E27FC236}">
                      <a16:creationId xmlns:a16="http://schemas.microsoft.com/office/drawing/2014/main" id="{E966C6F9-21EF-5A99-BFA9-02C12B241236}"/>
                    </a:ext>
                  </a:extLst>
                </p:cNvPr>
                <p:cNvGrpSpPr/>
                <p:nvPr/>
              </p:nvGrpSpPr>
              <p:grpSpPr>
                <a:xfrm>
                  <a:off x="754144" y="878264"/>
                  <a:ext cx="4703976" cy="4705943"/>
                  <a:chOff x="605336" y="1787468"/>
                  <a:chExt cx="6021707" cy="4547344"/>
                </a:xfrm>
              </p:grpSpPr>
              <p:sp>
                <p:nvSpPr>
                  <p:cNvPr id="12" name="Google Shape;511;p28">
                    <a:extLst>
                      <a:ext uri="{FF2B5EF4-FFF2-40B4-BE49-F238E27FC236}">
                        <a16:creationId xmlns:a16="http://schemas.microsoft.com/office/drawing/2014/main" id="{F2224726-B07A-82B9-6DE7-B61809DDEE5E}"/>
                      </a:ext>
                    </a:extLst>
                  </p:cNvPr>
                  <p:cNvSpPr/>
                  <p:nvPr/>
                </p:nvSpPr>
                <p:spPr>
                  <a:xfrm>
                    <a:off x="605336" y="1787468"/>
                    <a:ext cx="6021707" cy="4547344"/>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2;p28">
                    <a:extLst>
                      <a:ext uri="{FF2B5EF4-FFF2-40B4-BE49-F238E27FC236}">
                        <a16:creationId xmlns:a16="http://schemas.microsoft.com/office/drawing/2014/main" id="{3956786C-A651-2B34-BD27-FDEAEDD7A3C2}"/>
                      </a:ext>
                    </a:extLst>
                  </p:cNvPr>
                  <p:cNvSpPr/>
                  <p:nvPr/>
                </p:nvSpPr>
                <p:spPr>
                  <a:xfrm>
                    <a:off x="853467" y="1971746"/>
                    <a:ext cx="5525375" cy="417883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3E8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22" name="TextBox 21">
            <a:extLst>
              <a:ext uri="{FF2B5EF4-FFF2-40B4-BE49-F238E27FC236}">
                <a16:creationId xmlns:a16="http://schemas.microsoft.com/office/drawing/2014/main" id="{83A800AA-9362-7DE6-7D06-23B1CDFA6A06}"/>
              </a:ext>
            </a:extLst>
          </p:cNvPr>
          <p:cNvSpPr txBox="1"/>
          <p:nvPr/>
        </p:nvSpPr>
        <p:spPr>
          <a:xfrm>
            <a:off x="394217" y="1231986"/>
            <a:ext cx="3672935" cy="461665"/>
          </a:xfrm>
          <a:prstGeom prst="rect">
            <a:avLst/>
          </a:prstGeom>
          <a:noFill/>
        </p:spPr>
        <p:txBody>
          <a:bodyPr wrap="square" rtlCol="0">
            <a:spAutoFit/>
          </a:bodyPr>
          <a:lstStyle/>
          <a:p>
            <a:pPr algn="ctr"/>
            <a:r>
              <a:rPr lang="vi-VN" sz="2400">
                <a:solidFill>
                  <a:srgbClr val="0070C0"/>
                </a:solidFill>
                <a:latin typeface="Times New Roman" panose="02020603050405020304" pitchFamily="18" charset="0"/>
                <a:cs typeface="Times New Roman" panose="02020603050405020304" pitchFamily="18" charset="0"/>
              </a:rPr>
              <a:t>Thiết kế phần cứng: </a:t>
            </a:r>
            <a:endParaRPr lang="en-US" sz="2400" b="1">
              <a:solidFill>
                <a:srgbClr val="0070C0"/>
              </a:solidFill>
              <a:latin typeface="Times New Roman" panose="02020603050405020304" pitchFamily="18" charset="0"/>
              <a:cs typeface="Times New Roman" panose="02020603050405020304" pitchFamily="18" charset="0"/>
            </a:endParaRPr>
          </a:p>
        </p:txBody>
      </p:sp>
      <p:sp>
        <p:nvSpPr>
          <p:cNvPr id="19" name="Text Box 1">
            <a:extLst>
              <a:ext uri="{FF2B5EF4-FFF2-40B4-BE49-F238E27FC236}">
                <a16:creationId xmlns:a16="http://schemas.microsoft.com/office/drawing/2014/main" id="{05206982-1E44-DD72-7F38-89021D58299E}"/>
              </a:ext>
            </a:extLst>
          </p:cNvPr>
          <p:cNvSpPr txBox="1"/>
          <p:nvPr/>
        </p:nvSpPr>
        <p:spPr>
          <a:xfrm>
            <a:off x="3495269" y="6086576"/>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3: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Nguồn pin và mạch Bluetooth</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6824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6BD1C-4FB9-4B84-628D-1EEE2F05B3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CBBB2-46F6-A633-2FCD-33A040589329}"/>
              </a:ext>
            </a:extLst>
          </p:cNvPr>
          <p:cNvSpPr>
            <a:spLocks noGrp="1"/>
          </p:cNvSpPr>
          <p:nvPr>
            <p:ph type="sldNum" sz="quarter" idx="12"/>
          </p:nvPr>
        </p:nvSpPr>
        <p:spPr/>
        <p:txBody>
          <a:bodyPr/>
          <a:lstStyle/>
          <a:p>
            <a:fld id="{E52E8D38-D2CF-46A3-ACCC-B8402A0F5B8A}" type="slidenum">
              <a:rPr lang="en-US" smtClean="0"/>
              <a:t>9</a:t>
            </a:fld>
            <a:endParaRPr lang="en-US"/>
          </a:p>
        </p:txBody>
      </p:sp>
      <p:sp>
        <p:nvSpPr>
          <p:cNvPr id="3" name="Google Shape;2785;p65">
            <a:extLst>
              <a:ext uri="{FF2B5EF4-FFF2-40B4-BE49-F238E27FC236}">
                <a16:creationId xmlns:a16="http://schemas.microsoft.com/office/drawing/2014/main" id="{CF4C5C2C-E5EA-A7B9-211B-6B2DFA5A2CFB}"/>
              </a:ext>
            </a:extLst>
          </p:cNvPr>
          <p:cNvSpPr txBox="1">
            <a:spLocks/>
          </p:cNvSpPr>
          <p:nvPr/>
        </p:nvSpPr>
        <p:spPr>
          <a:xfrm>
            <a:off x="953244" y="285991"/>
            <a:ext cx="8366280" cy="71248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vi-VN" sz="3200" b="1">
                <a:solidFill>
                  <a:schemeClr val="bg1"/>
                </a:solidFill>
                <a:cs typeface="Arial" panose="020B0604020202020204" pitchFamily="34" charset="0"/>
              </a:rPr>
              <a:t>Thiết kế hệ thống</a:t>
            </a:r>
            <a:endParaRPr lang="en-US" sz="3200" b="1">
              <a:solidFill>
                <a:schemeClr val="bg1"/>
              </a:solidFill>
              <a:cs typeface="Arial" panose="020B0604020202020204" pitchFamily="34" charset="0"/>
            </a:endParaRPr>
          </a:p>
        </p:txBody>
      </p:sp>
      <p:sp>
        <p:nvSpPr>
          <p:cNvPr id="4" name="Google Shape;2847;p65">
            <a:extLst>
              <a:ext uri="{FF2B5EF4-FFF2-40B4-BE49-F238E27FC236}">
                <a16:creationId xmlns:a16="http://schemas.microsoft.com/office/drawing/2014/main" id="{DB9549D1-A3BF-9759-02CA-3BF232A75CAA}"/>
              </a:ext>
            </a:extLst>
          </p:cNvPr>
          <p:cNvSpPr/>
          <p:nvPr/>
        </p:nvSpPr>
        <p:spPr>
          <a:xfrm>
            <a:off x="173202" y="323699"/>
            <a:ext cx="714054" cy="712482"/>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3379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rPr>
              <a:t>03</a:t>
            </a:r>
            <a:endParaRPr sz="2400" b="1">
              <a:solidFill>
                <a:schemeClr val="bg1"/>
              </a:solidFill>
            </a:endParaRPr>
          </a:p>
        </p:txBody>
      </p:sp>
      <p:sp>
        <p:nvSpPr>
          <p:cNvPr id="22" name="TextBox 21">
            <a:extLst>
              <a:ext uri="{FF2B5EF4-FFF2-40B4-BE49-F238E27FC236}">
                <a16:creationId xmlns:a16="http://schemas.microsoft.com/office/drawing/2014/main" id="{E92D5773-1947-F886-20CD-DC9000C2340C}"/>
              </a:ext>
            </a:extLst>
          </p:cNvPr>
          <p:cNvSpPr txBox="1"/>
          <p:nvPr/>
        </p:nvSpPr>
        <p:spPr>
          <a:xfrm>
            <a:off x="394217" y="1231986"/>
            <a:ext cx="4460587" cy="461665"/>
          </a:xfrm>
          <a:prstGeom prst="rect">
            <a:avLst/>
          </a:prstGeom>
          <a:noFill/>
        </p:spPr>
        <p:txBody>
          <a:bodyPr wrap="square" rtlCol="0">
            <a:spAutoFit/>
          </a:bodyPr>
          <a:lstStyle/>
          <a:p>
            <a:pPr algn="ctr"/>
            <a:r>
              <a:rPr lang="vi-VN" sz="2400">
                <a:solidFill>
                  <a:srgbClr val="0070C0"/>
                </a:solidFill>
                <a:latin typeface="Times New Roman" panose="02020603050405020304" pitchFamily="18" charset="0"/>
                <a:cs typeface="Times New Roman" panose="02020603050405020304" pitchFamily="18" charset="0"/>
              </a:rPr>
              <a:t>Thiết kế giao diện điều khiển: </a:t>
            </a:r>
            <a:endParaRPr lang="en-US" sz="2400" b="1">
              <a:solidFill>
                <a:srgbClr val="0070C0"/>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D0744BB3-20E2-90DF-118B-9C297D99BCE1}"/>
              </a:ext>
            </a:extLst>
          </p:cNvPr>
          <p:cNvPicPr>
            <a:picLocks noChangeAspect="1"/>
          </p:cNvPicPr>
          <p:nvPr/>
        </p:nvPicPr>
        <p:blipFill rotWithShape="1">
          <a:blip r:embed="rId3"/>
          <a:srcRect r="34302"/>
          <a:stretch>
            <a:fillRect/>
          </a:stretch>
        </p:blipFill>
        <p:spPr bwMode="auto">
          <a:xfrm>
            <a:off x="3293332" y="1770012"/>
            <a:ext cx="5369901" cy="4209081"/>
          </a:xfrm>
          <a:prstGeom prst="rect">
            <a:avLst/>
          </a:prstGeom>
          <a:ln>
            <a:solidFill>
              <a:srgbClr val="0070C0"/>
            </a:solidFill>
          </a:ln>
          <a:extLst>
            <a:ext uri="{53640926-AAD7-44D8-BBD7-CCE9431645EC}">
              <a14:shadowObscured xmlns:a14="http://schemas.microsoft.com/office/drawing/2010/main"/>
            </a:ext>
          </a:extLst>
        </p:spPr>
      </p:pic>
      <p:sp>
        <p:nvSpPr>
          <p:cNvPr id="5" name="Text Box 1">
            <a:extLst>
              <a:ext uri="{FF2B5EF4-FFF2-40B4-BE49-F238E27FC236}">
                <a16:creationId xmlns:a16="http://schemas.microsoft.com/office/drawing/2014/main" id="{2CF012AD-E7A6-81B6-5185-6330CFD0FB7D}"/>
              </a:ext>
            </a:extLst>
          </p:cNvPr>
          <p:cNvSpPr txBox="1"/>
          <p:nvPr/>
        </p:nvSpPr>
        <p:spPr>
          <a:xfrm>
            <a:off x="3377551" y="6126450"/>
            <a:ext cx="5201462" cy="22064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1000"/>
              </a:spcAft>
              <a:buNone/>
            </a:pPr>
            <a:r>
              <a:rPr lang="en-US"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Hình </a:t>
            </a:r>
            <a:r>
              <a:rPr lang="vi-VN" sz="1200" i="1" kern="10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4: </a:t>
            </a:r>
            <a:r>
              <a:rPr lang="vi-VN" sz="1200" i="1" kern="100">
                <a:solidFill>
                  <a:srgbClr val="44546A"/>
                </a:solidFill>
                <a:latin typeface="Times New Roman" panose="02020603050405020304" pitchFamily="18" charset="0"/>
                <a:ea typeface="Calibri" panose="020F0502020204030204" pitchFamily="34" charset="0"/>
                <a:cs typeface="Times New Roman" panose="02020603050405020304" pitchFamily="18" charset="0"/>
              </a:rPr>
              <a:t>Thiết kế giao diện trên MIT app inventor</a:t>
            </a:r>
            <a:endParaRPr lang="en-US" sz="900" i="1" kern="100">
              <a:solidFill>
                <a:srgbClr val="58667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82304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TotalTime>
  <Words>2167</Words>
  <Application>Microsoft Office PowerPoint</Application>
  <PresentationFormat>Widescreen</PresentationFormat>
  <Paragraphs>244</Paragraphs>
  <Slides>22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 Math</vt:lpstr>
      <vt:lpstr>Dancing Script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Dat Van</dc:creator>
  <cp:lastModifiedBy>Dat Van</cp:lastModifiedBy>
  <cp:revision>28</cp:revision>
  <dcterms:created xsi:type="dcterms:W3CDTF">2024-10-10T17:52:16Z</dcterms:created>
  <dcterms:modified xsi:type="dcterms:W3CDTF">2025-10-24T02:49:30Z</dcterms:modified>
</cp:coreProperties>
</file>